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4"/>
  </p:notesMasterIdLst>
  <p:sldIdLst>
    <p:sldId id="256" r:id="rId5"/>
    <p:sldId id="266" r:id="rId6"/>
    <p:sldId id="257" r:id="rId7"/>
    <p:sldId id="258" r:id="rId8"/>
    <p:sldId id="281" r:id="rId9"/>
    <p:sldId id="283" r:id="rId10"/>
    <p:sldId id="282" r:id="rId11"/>
    <p:sldId id="308" r:id="rId12"/>
    <p:sldId id="260" r:id="rId13"/>
    <p:sldId id="285" r:id="rId14"/>
    <p:sldId id="287" r:id="rId15"/>
    <p:sldId id="289" r:id="rId16"/>
    <p:sldId id="313" r:id="rId17"/>
    <p:sldId id="280" r:id="rId18"/>
    <p:sldId id="305" r:id="rId19"/>
    <p:sldId id="288" r:id="rId20"/>
    <p:sldId id="290" r:id="rId21"/>
    <p:sldId id="298" r:id="rId22"/>
    <p:sldId id="291" r:id="rId23"/>
    <p:sldId id="292" r:id="rId24"/>
    <p:sldId id="314" r:id="rId25"/>
    <p:sldId id="293" r:id="rId26"/>
    <p:sldId id="299" r:id="rId27"/>
    <p:sldId id="300" r:id="rId28"/>
    <p:sldId id="315" r:id="rId29"/>
    <p:sldId id="294" r:id="rId30"/>
    <p:sldId id="295" r:id="rId31"/>
    <p:sldId id="316" r:id="rId32"/>
    <p:sldId id="296" r:id="rId33"/>
    <p:sldId id="317" r:id="rId34"/>
    <p:sldId id="320" r:id="rId35"/>
    <p:sldId id="297" r:id="rId36"/>
    <p:sldId id="306" r:id="rId37"/>
    <p:sldId id="311" r:id="rId38"/>
    <p:sldId id="259" r:id="rId39"/>
    <p:sldId id="307" r:id="rId40"/>
    <p:sldId id="284" r:id="rId41"/>
    <p:sldId id="312" r:id="rId42"/>
    <p:sldId id="269" r:id="rId43"/>
    <p:sldId id="271" r:id="rId44"/>
    <p:sldId id="272" r:id="rId45"/>
    <p:sldId id="273" r:id="rId46"/>
    <p:sldId id="274" r:id="rId47"/>
    <p:sldId id="275" r:id="rId48"/>
    <p:sldId id="276" r:id="rId49"/>
    <p:sldId id="277" r:id="rId50"/>
    <p:sldId id="278" r:id="rId51"/>
    <p:sldId id="279" r:id="rId52"/>
    <p:sldId id="261" r:id="rId53"/>
    <p:sldId id="301" r:id="rId54"/>
    <p:sldId id="302" r:id="rId55"/>
    <p:sldId id="303" r:id="rId56"/>
    <p:sldId id="304" r:id="rId57"/>
    <p:sldId id="267" r:id="rId58"/>
    <p:sldId id="318" r:id="rId59"/>
    <p:sldId id="310" r:id="rId60"/>
    <p:sldId id="263" r:id="rId61"/>
    <p:sldId id="319" r:id="rId62"/>
    <p:sldId id="26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3561"/>
    <a:srgbClr val="01D1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EE4B0-9E9E-4D19-8B9D-F40892416039}" v="559" dt="2019-10-11T18:41:46.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221" autoAdjust="0"/>
    <p:restoredTop sz="82538" autoAdjust="0"/>
  </p:normalViewPr>
  <p:slideViewPr>
    <p:cSldViewPr snapToGrid="0">
      <p:cViewPr>
        <p:scale>
          <a:sx n="45" d="100"/>
          <a:sy n="45" d="100"/>
        </p:scale>
        <p:origin x="48"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chie, Peter" userId="2b087ccf-83b2-4aa3-8af6-330b77093ca0" providerId="ADAL" clId="{2EBCECBF-2C4C-4F64-AE8D-8F9E2CF6A7CF}"/>
    <pc:docChg chg="undo custSel mod addSld delSld modSld sldOrd">
      <pc:chgData name="Ritchie, Peter" userId="2b087ccf-83b2-4aa3-8af6-330b77093ca0" providerId="ADAL" clId="{2EBCECBF-2C4C-4F64-AE8D-8F9E2CF6A7CF}" dt="2019-09-30T00:00:27.420" v="3002" actId="11529"/>
      <pc:docMkLst>
        <pc:docMk/>
      </pc:docMkLst>
      <pc:sldChg chg="modNotesTx">
        <pc:chgData name="Ritchie, Peter" userId="2b087ccf-83b2-4aa3-8af6-330b77093ca0" providerId="ADAL" clId="{2EBCECBF-2C4C-4F64-AE8D-8F9E2CF6A7CF}" dt="2019-09-29T06:16:39.646" v="1226" actId="313"/>
        <pc:sldMkLst>
          <pc:docMk/>
          <pc:sldMk cId="4128396712" sldId="256"/>
        </pc:sldMkLst>
      </pc:sldChg>
      <pc:sldChg chg="modSp">
        <pc:chgData name="Ritchie, Peter" userId="2b087ccf-83b2-4aa3-8af6-330b77093ca0" providerId="ADAL" clId="{2EBCECBF-2C4C-4F64-AE8D-8F9E2CF6A7CF}" dt="2019-09-29T23:36:00.055" v="2544" actId="6549"/>
        <pc:sldMkLst>
          <pc:docMk/>
          <pc:sldMk cId="4062410092" sldId="257"/>
        </pc:sldMkLst>
        <pc:spChg chg="mod">
          <ac:chgData name="Ritchie, Peter" userId="2b087ccf-83b2-4aa3-8af6-330b77093ca0" providerId="ADAL" clId="{2EBCECBF-2C4C-4F64-AE8D-8F9E2CF6A7CF}" dt="2019-09-29T23:36:00.055" v="2544" actId="6549"/>
          <ac:spMkLst>
            <pc:docMk/>
            <pc:sldMk cId="4062410092" sldId="257"/>
            <ac:spMk id="3" creationId="{92786F8B-8B75-4455-85DE-7040CD0C7C91}"/>
          </ac:spMkLst>
        </pc:spChg>
      </pc:sldChg>
      <pc:sldChg chg="modSp add">
        <pc:chgData name="Ritchie, Peter" userId="2b087ccf-83b2-4aa3-8af6-330b77093ca0" providerId="ADAL" clId="{2EBCECBF-2C4C-4F64-AE8D-8F9E2CF6A7CF}" dt="2019-09-29T04:56:26.182" v="6" actId="20577"/>
        <pc:sldMkLst>
          <pc:docMk/>
          <pc:sldMk cId="2410862828" sldId="267"/>
        </pc:sldMkLst>
        <pc:spChg chg="mod">
          <ac:chgData name="Ritchie, Peter" userId="2b087ccf-83b2-4aa3-8af6-330b77093ca0" providerId="ADAL" clId="{2EBCECBF-2C4C-4F64-AE8D-8F9E2CF6A7CF}" dt="2019-09-29T04:56:26.182" v="6" actId="20577"/>
          <ac:spMkLst>
            <pc:docMk/>
            <pc:sldMk cId="2410862828" sldId="267"/>
            <ac:spMk id="2" creationId="{B3CD5240-5839-4C63-919D-B43157EB3FFB}"/>
          </ac:spMkLst>
        </pc:spChg>
      </pc:sldChg>
      <pc:sldChg chg="modSp add">
        <pc:chgData name="Ritchie, Peter" userId="2b087ccf-83b2-4aa3-8af6-330b77093ca0" providerId="ADAL" clId="{2EBCECBF-2C4C-4F64-AE8D-8F9E2CF6A7CF}" dt="2019-09-29T05:47:31.996" v="90" actId="20577"/>
        <pc:sldMkLst>
          <pc:docMk/>
          <pc:sldMk cId="183683542" sldId="268"/>
        </pc:sldMkLst>
        <pc:spChg chg="mod">
          <ac:chgData name="Ritchie, Peter" userId="2b087ccf-83b2-4aa3-8af6-330b77093ca0" providerId="ADAL" clId="{2EBCECBF-2C4C-4F64-AE8D-8F9E2CF6A7CF}" dt="2019-09-29T05:47:31.996" v="90" actId="20577"/>
          <ac:spMkLst>
            <pc:docMk/>
            <pc:sldMk cId="183683542" sldId="268"/>
            <ac:spMk id="3" creationId="{A7F6B469-D052-4241-BB7D-A02037CC7FA7}"/>
          </ac:spMkLst>
        </pc:spChg>
      </pc:sldChg>
      <pc:sldChg chg="addSp delSp modSp add">
        <pc:chgData name="Ritchie, Peter" userId="2b087ccf-83b2-4aa3-8af6-330b77093ca0" providerId="ADAL" clId="{2EBCECBF-2C4C-4F64-AE8D-8F9E2CF6A7CF}" dt="2019-09-29T05:48:59.144" v="119"/>
        <pc:sldMkLst>
          <pc:docMk/>
          <pc:sldMk cId="96230565" sldId="269"/>
        </pc:sldMkLst>
        <pc:spChg chg="mod">
          <ac:chgData name="Ritchie, Peter" userId="2b087ccf-83b2-4aa3-8af6-330b77093ca0" providerId="ADAL" clId="{2EBCECBF-2C4C-4F64-AE8D-8F9E2CF6A7CF}" dt="2019-09-29T05:48:10.660" v="115" actId="20577"/>
          <ac:spMkLst>
            <pc:docMk/>
            <pc:sldMk cId="96230565" sldId="269"/>
            <ac:spMk id="2" creationId="{20AED2AD-7A29-426C-816E-AF59E6F82CBD}"/>
          </ac:spMkLst>
        </pc:spChg>
        <pc:spChg chg="add mod">
          <ac:chgData name="Ritchie, Peter" userId="2b087ccf-83b2-4aa3-8af6-330b77093ca0" providerId="ADAL" clId="{2EBCECBF-2C4C-4F64-AE8D-8F9E2CF6A7CF}" dt="2019-09-29T05:48:59.144" v="119"/>
          <ac:spMkLst>
            <pc:docMk/>
            <pc:sldMk cId="96230565" sldId="269"/>
            <ac:spMk id="4" creationId="{304B1FF5-E48F-4447-B07C-6D1F1DE92CDA}"/>
          </ac:spMkLst>
        </pc:spChg>
        <pc:graphicFrameChg chg="add del">
          <ac:chgData name="Ritchie, Peter" userId="2b087ccf-83b2-4aa3-8af6-330b77093ca0" providerId="ADAL" clId="{2EBCECBF-2C4C-4F64-AE8D-8F9E2CF6A7CF}" dt="2019-09-29T05:48:02.780" v="93"/>
          <ac:graphicFrameMkLst>
            <pc:docMk/>
            <pc:sldMk cId="96230565" sldId="269"/>
            <ac:graphicFrameMk id="3" creationId="{8FA333AA-5482-46B3-BD34-77BF09C454C4}"/>
          </ac:graphicFrameMkLst>
        </pc:graphicFrameChg>
      </pc:sldChg>
      <pc:sldChg chg="add del">
        <pc:chgData name="Ritchie, Peter" userId="2b087ccf-83b2-4aa3-8af6-330b77093ca0" providerId="ADAL" clId="{2EBCECBF-2C4C-4F64-AE8D-8F9E2CF6A7CF}" dt="2019-09-29T05:57:01.992" v="126" actId="2696"/>
        <pc:sldMkLst>
          <pc:docMk/>
          <pc:sldMk cId="208285610" sldId="270"/>
        </pc:sldMkLst>
      </pc:sldChg>
      <pc:sldChg chg="add del">
        <pc:chgData name="Ritchie, Peter" userId="2b087ccf-83b2-4aa3-8af6-330b77093ca0" providerId="ADAL" clId="{2EBCECBF-2C4C-4F64-AE8D-8F9E2CF6A7CF}" dt="2019-09-29T05:48:25.814" v="117"/>
        <pc:sldMkLst>
          <pc:docMk/>
          <pc:sldMk cId="2908756427" sldId="270"/>
        </pc:sldMkLst>
      </pc:sldChg>
      <pc:sldChg chg="addSp delSp modSp add">
        <pc:chgData name="Ritchie, Peter" userId="2b087ccf-83b2-4aa3-8af6-330b77093ca0" providerId="ADAL" clId="{2EBCECBF-2C4C-4F64-AE8D-8F9E2CF6A7CF}" dt="2019-09-29T05:57:13.684" v="174" actId="20577"/>
        <pc:sldMkLst>
          <pc:docMk/>
          <pc:sldMk cId="2898649840" sldId="271"/>
        </pc:sldMkLst>
        <pc:spChg chg="del">
          <ac:chgData name="Ritchie, Peter" userId="2b087ccf-83b2-4aa3-8af6-330b77093ca0" providerId="ADAL" clId="{2EBCECBF-2C4C-4F64-AE8D-8F9E2CF6A7CF}" dt="2019-09-29T05:56:28.487" v="122"/>
          <ac:spMkLst>
            <pc:docMk/>
            <pc:sldMk cId="2898649840" sldId="271"/>
            <ac:spMk id="3" creationId="{AA1A2EE8-3F52-4463-84BF-D1DA89C6979E}"/>
          </ac:spMkLst>
        </pc:spChg>
        <pc:spChg chg="add del mod">
          <ac:chgData name="Ritchie, Peter" userId="2b087ccf-83b2-4aa3-8af6-330b77093ca0" providerId="ADAL" clId="{2EBCECBF-2C4C-4F64-AE8D-8F9E2CF6A7CF}" dt="2019-09-29T05:56:44.597" v="124"/>
          <ac:spMkLst>
            <pc:docMk/>
            <pc:sldMk cId="2898649840" sldId="271"/>
            <ac:spMk id="4" creationId="{4FEDFAAC-86F1-40E9-B8DE-FF2FA5A132F3}"/>
          </ac:spMkLst>
        </pc:spChg>
        <pc:spChg chg="add del mod">
          <ac:chgData name="Ritchie, Peter" userId="2b087ccf-83b2-4aa3-8af6-330b77093ca0" providerId="ADAL" clId="{2EBCECBF-2C4C-4F64-AE8D-8F9E2CF6A7CF}" dt="2019-09-29T05:56:44.597" v="124"/>
          <ac:spMkLst>
            <pc:docMk/>
            <pc:sldMk cId="2898649840" sldId="271"/>
            <ac:spMk id="5" creationId="{0150EF63-8880-4432-BF72-F8048ADB4391}"/>
          </ac:spMkLst>
        </pc:spChg>
        <pc:spChg chg="add del mod">
          <ac:chgData name="Ritchie, Peter" userId="2b087ccf-83b2-4aa3-8af6-330b77093ca0" providerId="ADAL" clId="{2EBCECBF-2C4C-4F64-AE8D-8F9E2CF6A7CF}" dt="2019-09-29T05:56:50" v="125"/>
          <ac:spMkLst>
            <pc:docMk/>
            <pc:sldMk cId="2898649840" sldId="271"/>
            <ac:spMk id="6" creationId="{23DDB697-7700-4E7A-AE05-B1E870D11A0B}"/>
          </ac:spMkLst>
        </pc:spChg>
        <pc:spChg chg="add del mod">
          <ac:chgData name="Ritchie, Peter" userId="2b087ccf-83b2-4aa3-8af6-330b77093ca0" providerId="ADAL" clId="{2EBCECBF-2C4C-4F64-AE8D-8F9E2CF6A7CF}" dt="2019-09-29T05:56:50" v="125"/>
          <ac:spMkLst>
            <pc:docMk/>
            <pc:sldMk cId="2898649840" sldId="271"/>
            <ac:spMk id="7" creationId="{CC5AF4AA-4C17-4671-A8CE-E10EA5122F87}"/>
          </ac:spMkLst>
        </pc:spChg>
        <pc:spChg chg="add mod">
          <ac:chgData name="Ritchie, Peter" userId="2b087ccf-83b2-4aa3-8af6-330b77093ca0" providerId="ADAL" clId="{2EBCECBF-2C4C-4F64-AE8D-8F9E2CF6A7CF}" dt="2019-09-29T05:57:13.684" v="174" actId="20577"/>
          <ac:spMkLst>
            <pc:docMk/>
            <pc:sldMk cId="2898649840" sldId="271"/>
            <ac:spMk id="8" creationId="{DEEC7754-7BD2-4374-8408-077DDC4C63C8}"/>
          </ac:spMkLst>
        </pc:spChg>
      </pc:sldChg>
      <pc:sldChg chg="addSp delSp modSp add">
        <pc:chgData name="Ritchie, Peter" userId="2b087ccf-83b2-4aa3-8af6-330b77093ca0" providerId="ADAL" clId="{2EBCECBF-2C4C-4F64-AE8D-8F9E2CF6A7CF}" dt="2019-09-29T06:04:20.521" v="645" actId="5793"/>
        <pc:sldMkLst>
          <pc:docMk/>
          <pc:sldMk cId="3543487298" sldId="272"/>
        </pc:sldMkLst>
        <pc:spChg chg="mod">
          <ac:chgData name="Ritchie, Peter" userId="2b087ccf-83b2-4aa3-8af6-330b77093ca0" providerId="ADAL" clId="{2EBCECBF-2C4C-4F64-AE8D-8F9E2CF6A7CF}" dt="2019-09-29T06:03:45.384" v="544" actId="20577"/>
          <ac:spMkLst>
            <pc:docMk/>
            <pc:sldMk cId="3543487298" sldId="272"/>
            <ac:spMk id="2" creationId="{320F24D5-0A04-4BFF-A9BC-5ED11FF18728}"/>
          </ac:spMkLst>
        </pc:spChg>
        <pc:spChg chg="del">
          <ac:chgData name="Ritchie, Peter" userId="2b087ccf-83b2-4aa3-8af6-330b77093ca0" providerId="ADAL" clId="{2EBCECBF-2C4C-4F64-AE8D-8F9E2CF6A7CF}" dt="2019-09-29T05:56:50" v="125"/>
          <ac:spMkLst>
            <pc:docMk/>
            <pc:sldMk cId="3543487298" sldId="272"/>
            <ac:spMk id="3" creationId="{40BFCA55-547A-4220-A289-3987BE93412C}"/>
          </ac:spMkLst>
        </pc:spChg>
        <pc:spChg chg="add del mod">
          <ac:chgData name="Ritchie, Peter" userId="2b087ccf-83b2-4aa3-8af6-330b77093ca0" providerId="ADAL" clId="{2EBCECBF-2C4C-4F64-AE8D-8F9E2CF6A7CF}" dt="2019-09-29T05:56:50" v="125"/>
          <ac:spMkLst>
            <pc:docMk/>
            <pc:sldMk cId="3543487298" sldId="272"/>
            <ac:spMk id="4" creationId="{7DA662B7-3EDB-497E-BBCF-1887109AB693}"/>
          </ac:spMkLst>
        </pc:spChg>
        <pc:spChg chg="add mod">
          <ac:chgData name="Ritchie, Peter" userId="2b087ccf-83b2-4aa3-8af6-330b77093ca0" providerId="ADAL" clId="{2EBCECBF-2C4C-4F64-AE8D-8F9E2CF6A7CF}" dt="2019-09-29T06:04:20.521" v="645" actId="5793"/>
          <ac:spMkLst>
            <pc:docMk/>
            <pc:sldMk cId="3543487298" sldId="272"/>
            <ac:spMk id="5" creationId="{747F9341-79D2-4511-86C2-EC8A06E338F3}"/>
          </ac:spMkLst>
        </pc:spChg>
      </pc:sldChg>
      <pc:sldChg chg="addSp delSp modSp add">
        <pc:chgData name="Ritchie, Peter" userId="2b087ccf-83b2-4aa3-8af6-330b77093ca0" providerId="ADAL" clId="{2EBCECBF-2C4C-4F64-AE8D-8F9E2CF6A7CF}" dt="2019-09-29T06:03:01.616" v="536" actId="20577"/>
        <pc:sldMkLst>
          <pc:docMk/>
          <pc:sldMk cId="70145469" sldId="273"/>
        </pc:sldMkLst>
        <pc:spChg chg="del">
          <ac:chgData name="Ritchie, Peter" userId="2b087ccf-83b2-4aa3-8af6-330b77093ca0" providerId="ADAL" clId="{2EBCECBF-2C4C-4F64-AE8D-8F9E2CF6A7CF}" dt="2019-09-29T05:56:50" v="125"/>
          <ac:spMkLst>
            <pc:docMk/>
            <pc:sldMk cId="70145469" sldId="273"/>
            <ac:spMk id="3" creationId="{7FE833DA-C431-4522-88FC-ABD3D455D3B9}"/>
          </ac:spMkLst>
        </pc:spChg>
        <pc:spChg chg="add del mod">
          <ac:chgData name="Ritchie, Peter" userId="2b087ccf-83b2-4aa3-8af6-330b77093ca0" providerId="ADAL" clId="{2EBCECBF-2C4C-4F64-AE8D-8F9E2CF6A7CF}" dt="2019-09-29T05:56:50" v="125"/>
          <ac:spMkLst>
            <pc:docMk/>
            <pc:sldMk cId="70145469" sldId="273"/>
            <ac:spMk id="4" creationId="{BFC45277-707A-4DCB-8D2A-6458518EF81A}"/>
          </ac:spMkLst>
        </pc:spChg>
        <pc:spChg chg="add mod">
          <ac:chgData name="Ritchie, Peter" userId="2b087ccf-83b2-4aa3-8af6-330b77093ca0" providerId="ADAL" clId="{2EBCECBF-2C4C-4F64-AE8D-8F9E2CF6A7CF}" dt="2019-09-29T06:03:01.616" v="536" actId="20577"/>
          <ac:spMkLst>
            <pc:docMk/>
            <pc:sldMk cId="70145469" sldId="273"/>
            <ac:spMk id="5" creationId="{74A838C9-F896-4354-91F3-73B110D14627}"/>
          </ac:spMkLst>
        </pc:spChg>
      </pc:sldChg>
      <pc:sldChg chg="addSp delSp modSp add">
        <pc:chgData name="Ritchie, Peter" userId="2b087ccf-83b2-4aa3-8af6-330b77093ca0" providerId="ADAL" clId="{2EBCECBF-2C4C-4F64-AE8D-8F9E2CF6A7CF}" dt="2019-09-29T05:58:44.371" v="279" actId="20577"/>
        <pc:sldMkLst>
          <pc:docMk/>
          <pc:sldMk cId="2545643674" sldId="274"/>
        </pc:sldMkLst>
        <pc:spChg chg="del">
          <ac:chgData name="Ritchie, Peter" userId="2b087ccf-83b2-4aa3-8af6-330b77093ca0" providerId="ADAL" clId="{2EBCECBF-2C4C-4F64-AE8D-8F9E2CF6A7CF}" dt="2019-09-29T05:56:50" v="125"/>
          <ac:spMkLst>
            <pc:docMk/>
            <pc:sldMk cId="2545643674" sldId="274"/>
            <ac:spMk id="3" creationId="{ED69F21A-03D3-4C3A-A19C-6FAEAFD00A88}"/>
          </ac:spMkLst>
        </pc:spChg>
        <pc:spChg chg="add del mod">
          <ac:chgData name="Ritchie, Peter" userId="2b087ccf-83b2-4aa3-8af6-330b77093ca0" providerId="ADAL" clId="{2EBCECBF-2C4C-4F64-AE8D-8F9E2CF6A7CF}" dt="2019-09-29T05:56:50" v="125"/>
          <ac:spMkLst>
            <pc:docMk/>
            <pc:sldMk cId="2545643674" sldId="274"/>
            <ac:spMk id="4" creationId="{1F6FA9E5-0534-4E77-A88B-054D25CD1585}"/>
          </ac:spMkLst>
        </pc:spChg>
        <pc:spChg chg="add mod">
          <ac:chgData name="Ritchie, Peter" userId="2b087ccf-83b2-4aa3-8af6-330b77093ca0" providerId="ADAL" clId="{2EBCECBF-2C4C-4F64-AE8D-8F9E2CF6A7CF}" dt="2019-09-29T05:58:44.371" v="279" actId="20577"/>
          <ac:spMkLst>
            <pc:docMk/>
            <pc:sldMk cId="2545643674" sldId="274"/>
            <ac:spMk id="5" creationId="{815C3673-4746-4176-ADFD-6C89B4A45633}"/>
          </ac:spMkLst>
        </pc:spChg>
      </pc:sldChg>
      <pc:sldChg chg="addSp delSp modSp add">
        <pc:chgData name="Ritchie, Peter" userId="2b087ccf-83b2-4aa3-8af6-330b77093ca0" providerId="ADAL" clId="{2EBCECBF-2C4C-4F64-AE8D-8F9E2CF6A7CF}" dt="2019-09-29T05:59:32.281" v="368" actId="20577"/>
        <pc:sldMkLst>
          <pc:docMk/>
          <pc:sldMk cId="1343077864" sldId="275"/>
        </pc:sldMkLst>
        <pc:spChg chg="del">
          <ac:chgData name="Ritchie, Peter" userId="2b087ccf-83b2-4aa3-8af6-330b77093ca0" providerId="ADAL" clId="{2EBCECBF-2C4C-4F64-AE8D-8F9E2CF6A7CF}" dt="2019-09-29T05:56:50" v="125"/>
          <ac:spMkLst>
            <pc:docMk/>
            <pc:sldMk cId="1343077864" sldId="275"/>
            <ac:spMk id="3" creationId="{E40006FB-2AE7-47C0-9506-AA8D6E4EF3F8}"/>
          </ac:spMkLst>
        </pc:spChg>
        <pc:spChg chg="add del mod">
          <ac:chgData name="Ritchie, Peter" userId="2b087ccf-83b2-4aa3-8af6-330b77093ca0" providerId="ADAL" clId="{2EBCECBF-2C4C-4F64-AE8D-8F9E2CF6A7CF}" dt="2019-09-29T05:56:50" v="125"/>
          <ac:spMkLst>
            <pc:docMk/>
            <pc:sldMk cId="1343077864" sldId="275"/>
            <ac:spMk id="4" creationId="{2570964F-5BF3-43FF-9A04-91146416DC45}"/>
          </ac:spMkLst>
        </pc:spChg>
        <pc:spChg chg="add mod">
          <ac:chgData name="Ritchie, Peter" userId="2b087ccf-83b2-4aa3-8af6-330b77093ca0" providerId="ADAL" clId="{2EBCECBF-2C4C-4F64-AE8D-8F9E2CF6A7CF}" dt="2019-09-29T05:59:32.281" v="368" actId="20577"/>
          <ac:spMkLst>
            <pc:docMk/>
            <pc:sldMk cId="1343077864" sldId="275"/>
            <ac:spMk id="5" creationId="{F4520104-2DC9-4576-BB48-3F85068779EB}"/>
          </ac:spMkLst>
        </pc:spChg>
      </pc:sldChg>
      <pc:sldChg chg="addSp delSp modSp add">
        <pc:chgData name="Ritchie, Peter" userId="2b087ccf-83b2-4aa3-8af6-330b77093ca0" providerId="ADAL" clId="{2EBCECBF-2C4C-4F64-AE8D-8F9E2CF6A7CF}" dt="2019-09-29T06:05:10.844" v="712" actId="20577"/>
        <pc:sldMkLst>
          <pc:docMk/>
          <pc:sldMk cId="3553901153" sldId="276"/>
        </pc:sldMkLst>
        <pc:spChg chg="del">
          <ac:chgData name="Ritchie, Peter" userId="2b087ccf-83b2-4aa3-8af6-330b77093ca0" providerId="ADAL" clId="{2EBCECBF-2C4C-4F64-AE8D-8F9E2CF6A7CF}" dt="2019-09-29T05:56:50" v="125"/>
          <ac:spMkLst>
            <pc:docMk/>
            <pc:sldMk cId="3553901153" sldId="276"/>
            <ac:spMk id="3" creationId="{E1C8F1F4-7BAB-4C1C-8D49-BDA6639FCA55}"/>
          </ac:spMkLst>
        </pc:spChg>
        <pc:spChg chg="add del mod">
          <ac:chgData name="Ritchie, Peter" userId="2b087ccf-83b2-4aa3-8af6-330b77093ca0" providerId="ADAL" clId="{2EBCECBF-2C4C-4F64-AE8D-8F9E2CF6A7CF}" dt="2019-09-29T05:56:50" v="125"/>
          <ac:spMkLst>
            <pc:docMk/>
            <pc:sldMk cId="3553901153" sldId="276"/>
            <ac:spMk id="4" creationId="{4EFB8BFC-1B8B-4720-88F9-4E4BF99FAE03}"/>
          </ac:spMkLst>
        </pc:spChg>
        <pc:spChg chg="add mod">
          <ac:chgData name="Ritchie, Peter" userId="2b087ccf-83b2-4aa3-8af6-330b77093ca0" providerId="ADAL" clId="{2EBCECBF-2C4C-4F64-AE8D-8F9E2CF6A7CF}" dt="2019-09-29T06:05:10.844" v="712" actId="20577"/>
          <ac:spMkLst>
            <pc:docMk/>
            <pc:sldMk cId="3553901153" sldId="276"/>
            <ac:spMk id="5" creationId="{18BC9F1E-8774-437A-B964-20EDBF43CCB2}"/>
          </ac:spMkLst>
        </pc:spChg>
      </pc:sldChg>
      <pc:sldChg chg="addSp delSp modSp add">
        <pc:chgData name="Ritchie, Peter" userId="2b087ccf-83b2-4aa3-8af6-330b77093ca0" providerId="ADAL" clId="{2EBCECBF-2C4C-4F64-AE8D-8F9E2CF6A7CF}" dt="2019-09-29T06:05:50.374" v="809" actId="20577"/>
        <pc:sldMkLst>
          <pc:docMk/>
          <pc:sldMk cId="3160014019" sldId="277"/>
        </pc:sldMkLst>
        <pc:spChg chg="del">
          <ac:chgData name="Ritchie, Peter" userId="2b087ccf-83b2-4aa3-8af6-330b77093ca0" providerId="ADAL" clId="{2EBCECBF-2C4C-4F64-AE8D-8F9E2CF6A7CF}" dt="2019-09-29T05:56:50" v="125"/>
          <ac:spMkLst>
            <pc:docMk/>
            <pc:sldMk cId="3160014019" sldId="277"/>
            <ac:spMk id="3" creationId="{3E722B61-B1F5-4EEF-965A-BB6743289750}"/>
          </ac:spMkLst>
        </pc:spChg>
        <pc:spChg chg="add del mod">
          <ac:chgData name="Ritchie, Peter" userId="2b087ccf-83b2-4aa3-8af6-330b77093ca0" providerId="ADAL" clId="{2EBCECBF-2C4C-4F64-AE8D-8F9E2CF6A7CF}" dt="2019-09-29T05:56:50" v="125"/>
          <ac:spMkLst>
            <pc:docMk/>
            <pc:sldMk cId="3160014019" sldId="277"/>
            <ac:spMk id="4" creationId="{92AA33E4-A8BB-4F08-B36F-1C208EBEDA93}"/>
          </ac:spMkLst>
        </pc:spChg>
        <pc:spChg chg="add mod">
          <ac:chgData name="Ritchie, Peter" userId="2b087ccf-83b2-4aa3-8af6-330b77093ca0" providerId="ADAL" clId="{2EBCECBF-2C4C-4F64-AE8D-8F9E2CF6A7CF}" dt="2019-09-29T06:05:50.374" v="809" actId="20577"/>
          <ac:spMkLst>
            <pc:docMk/>
            <pc:sldMk cId="3160014019" sldId="277"/>
            <ac:spMk id="5" creationId="{909F3A7D-A71F-4B19-8B07-8BDEE8BC6AEC}"/>
          </ac:spMkLst>
        </pc:spChg>
      </pc:sldChg>
      <pc:sldChg chg="addSp delSp modSp add">
        <pc:chgData name="Ritchie, Peter" userId="2b087ccf-83b2-4aa3-8af6-330b77093ca0" providerId="ADAL" clId="{2EBCECBF-2C4C-4F64-AE8D-8F9E2CF6A7CF}" dt="2019-09-29T06:06:46.637" v="868" actId="20577"/>
        <pc:sldMkLst>
          <pc:docMk/>
          <pc:sldMk cId="1866207005" sldId="278"/>
        </pc:sldMkLst>
        <pc:spChg chg="del">
          <ac:chgData name="Ritchie, Peter" userId="2b087ccf-83b2-4aa3-8af6-330b77093ca0" providerId="ADAL" clId="{2EBCECBF-2C4C-4F64-AE8D-8F9E2CF6A7CF}" dt="2019-09-29T05:56:50" v="125"/>
          <ac:spMkLst>
            <pc:docMk/>
            <pc:sldMk cId="1866207005" sldId="278"/>
            <ac:spMk id="3" creationId="{33492695-350F-423C-A8CE-B0FE8148BD10}"/>
          </ac:spMkLst>
        </pc:spChg>
        <pc:spChg chg="add del mod">
          <ac:chgData name="Ritchie, Peter" userId="2b087ccf-83b2-4aa3-8af6-330b77093ca0" providerId="ADAL" clId="{2EBCECBF-2C4C-4F64-AE8D-8F9E2CF6A7CF}" dt="2019-09-29T05:56:50" v="125"/>
          <ac:spMkLst>
            <pc:docMk/>
            <pc:sldMk cId="1866207005" sldId="278"/>
            <ac:spMk id="4" creationId="{4A0DDF5F-9628-4F28-8182-67515074F017}"/>
          </ac:spMkLst>
        </pc:spChg>
        <pc:spChg chg="add mod">
          <ac:chgData name="Ritchie, Peter" userId="2b087ccf-83b2-4aa3-8af6-330b77093ca0" providerId="ADAL" clId="{2EBCECBF-2C4C-4F64-AE8D-8F9E2CF6A7CF}" dt="2019-09-29T06:06:46.637" v="868" actId="20577"/>
          <ac:spMkLst>
            <pc:docMk/>
            <pc:sldMk cId="1866207005" sldId="278"/>
            <ac:spMk id="5" creationId="{C5E4F12E-E787-4AE3-9956-9D2798CDAE25}"/>
          </ac:spMkLst>
        </pc:spChg>
      </pc:sldChg>
      <pc:sldChg chg="addSp delSp modSp add">
        <pc:chgData name="Ritchie, Peter" userId="2b087ccf-83b2-4aa3-8af6-330b77093ca0" providerId="ADAL" clId="{2EBCECBF-2C4C-4F64-AE8D-8F9E2CF6A7CF}" dt="2019-09-29T06:08:10.204" v="952" actId="20577"/>
        <pc:sldMkLst>
          <pc:docMk/>
          <pc:sldMk cId="2139103949" sldId="279"/>
        </pc:sldMkLst>
        <pc:spChg chg="del">
          <ac:chgData name="Ritchie, Peter" userId="2b087ccf-83b2-4aa3-8af6-330b77093ca0" providerId="ADAL" clId="{2EBCECBF-2C4C-4F64-AE8D-8F9E2CF6A7CF}" dt="2019-09-29T05:56:50" v="125"/>
          <ac:spMkLst>
            <pc:docMk/>
            <pc:sldMk cId="2139103949" sldId="279"/>
            <ac:spMk id="3" creationId="{A762E8FC-DD7B-4135-98F7-EF80A22399CA}"/>
          </ac:spMkLst>
        </pc:spChg>
        <pc:spChg chg="add del mod">
          <ac:chgData name="Ritchie, Peter" userId="2b087ccf-83b2-4aa3-8af6-330b77093ca0" providerId="ADAL" clId="{2EBCECBF-2C4C-4F64-AE8D-8F9E2CF6A7CF}" dt="2019-09-29T05:56:50" v="125"/>
          <ac:spMkLst>
            <pc:docMk/>
            <pc:sldMk cId="2139103949" sldId="279"/>
            <ac:spMk id="4" creationId="{8768C42C-22F8-44C7-9050-E41DA195EB56}"/>
          </ac:spMkLst>
        </pc:spChg>
        <pc:spChg chg="add mod">
          <ac:chgData name="Ritchie, Peter" userId="2b087ccf-83b2-4aa3-8af6-330b77093ca0" providerId="ADAL" clId="{2EBCECBF-2C4C-4F64-AE8D-8F9E2CF6A7CF}" dt="2019-09-29T06:08:10.204" v="952" actId="20577"/>
          <ac:spMkLst>
            <pc:docMk/>
            <pc:sldMk cId="2139103949" sldId="279"/>
            <ac:spMk id="5" creationId="{D6935896-2709-45E6-81C9-DAEF47E614F1}"/>
          </ac:spMkLst>
        </pc:spChg>
      </pc:sldChg>
      <pc:sldChg chg="modSp add">
        <pc:chgData name="Ritchie, Peter" userId="2b087ccf-83b2-4aa3-8af6-330b77093ca0" providerId="ADAL" clId="{2EBCECBF-2C4C-4F64-AE8D-8F9E2CF6A7CF}" dt="2019-09-29T23:45:27.207" v="2776" actId="403"/>
        <pc:sldMkLst>
          <pc:docMk/>
          <pc:sldMk cId="1899381925" sldId="280"/>
        </pc:sldMkLst>
        <pc:spChg chg="mod">
          <ac:chgData name="Ritchie, Peter" userId="2b087ccf-83b2-4aa3-8af6-330b77093ca0" providerId="ADAL" clId="{2EBCECBF-2C4C-4F64-AE8D-8F9E2CF6A7CF}" dt="2019-09-29T06:10:14.563" v="963" actId="20577"/>
          <ac:spMkLst>
            <pc:docMk/>
            <pc:sldMk cId="1899381925" sldId="280"/>
            <ac:spMk id="2" creationId="{BDE8D3BD-5928-4C16-BBB5-6D8AE736711F}"/>
          </ac:spMkLst>
        </pc:spChg>
        <pc:spChg chg="mod">
          <ac:chgData name="Ritchie, Peter" userId="2b087ccf-83b2-4aa3-8af6-330b77093ca0" providerId="ADAL" clId="{2EBCECBF-2C4C-4F64-AE8D-8F9E2CF6A7CF}" dt="2019-09-29T23:45:27.207" v="2776" actId="403"/>
          <ac:spMkLst>
            <pc:docMk/>
            <pc:sldMk cId="1899381925" sldId="280"/>
            <ac:spMk id="3" creationId="{0154397A-96D6-41CF-8294-19FEF09C3100}"/>
          </ac:spMkLst>
        </pc:spChg>
      </pc:sldChg>
      <pc:sldChg chg="modSp add ord">
        <pc:chgData name="Ritchie, Peter" userId="2b087ccf-83b2-4aa3-8af6-330b77093ca0" providerId="ADAL" clId="{2EBCECBF-2C4C-4F64-AE8D-8F9E2CF6A7CF}" dt="2019-09-29T23:39:28.846" v="2705" actId="20577"/>
        <pc:sldMkLst>
          <pc:docMk/>
          <pc:sldMk cId="1820797784" sldId="281"/>
        </pc:sldMkLst>
        <pc:spChg chg="mod">
          <ac:chgData name="Ritchie, Peter" userId="2b087ccf-83b2-4aa3-8af6-330b77093ca0" providerId="ADAL" clId="{2EBCECBF-2C4C-4F64-AE8D-8F9E2CF6A7CF}" dt="2019-09-29T06:16:58.208" v="1238" actId="20577"/>
          <ac:spMkLst>
            <pc:docMk/>
            <pc:sldMk cId="1820797784" sldId="281"/>
            <ac:spMk id="2" creationId="{6DDD0A5B-34EF-44DE-9D98-D6E750A2EA66}"/>
          </ac:spMkLst>
        </pc:spChg>
        <pc:spChg chg="mod">
          <ac:chgData name="Ritchie, Peter" userId="2b087ccf-83b2-4aa3-8af6-330b77093ca0" providerId="ADAL" clId="{2EBCECBF-2C4C-4F64-AE8D-8F9E2CF6A7CF}" dt="2019-09-29T23:39:28.846" v="2705" actId="20577"/>
          <ac:spMkLst>
            <pc:docMk/>
            <pc:sldMk cId="1820797784" sldId="281"/>
            <ac:spMk id="3" creationId="{4697C5DB-B9EA-4091-B94F-D34C1750A842}"/>
          </ac:spMkLst>
        </pc:spChg>
      </pc:sldChg>
      <pc:sldChg chg="modSp add">
        <pc:chgData name="Ritchie, Peter" userId="2b087ccf-83b2-4aa3-8af6-330b77093ca0" providerId="ADAL" clId="{2EBCECBF-2C4C-4F64-AE8D-8F9E2CF6A7CF}" dt="2019-09-29T23:38:39.677" v="2653" actId="20577"/>
        <pc:sldMkLst>
          <pc:docMk/>
          <pc:sldMk cId="929905075" sldId="282"/>
        </pc:sldMkLst>
        <pc:spChg chg="mod">
          <ac:chgData name="Ritchie, Peter" userId="2b087ccf-83b2-4aa3-8af6-330b77093ca0" providerId="ADAL" clId="{2EBCECBF-2C4C-4F64-AE8D-8F9E2CF6A7CF}" dt="2019-09-29T06:17:26.496" v="1263" actId="20577"/>
          <ac:spMkLst>
            <pc:docMk/>
            <pc:sldMk cId="929905075" sldId="282"/>
            <ac:spMk id="2" creationId="{498C4335-1EB6-401F-9833-7D9D84A87F14}"/>
          </ac:spMkLst>
        </pc:spChg>
        <pc:spChg chg="mod">
          <ac:chgData name="Ritchie, Peter" userId="2b087ccf-83b2-4aa3-8af6-330b77093ca0" providerId="ADAL" clId="{2EBCECBF-2C4C-4F64-AE8D-8F9E2CF6A7CF}" dt="2019-09-29T23:38:39.677" v="2653" actId="20577"/>
          <ac:spMkLst>
            <pc:docMk/>
            <pc:sldMk cId="929905075" sldId="282"/>
            <ac:spMk id="3" creationId="{7D2C9E38-0290-4FBB-A2FD-F1A4F385341B}"/>
          </ac:spMkLst>
        </pc:spChg>
      </pc:sldChg>
      <pc:sldChg chg="modSp add ord">
        <pc:chgData name="Ritchie, Peter" userId="2b087ccf-83b2-4aa3-8af6-330b77093ca0" providerId="ADAL" clId="{2EBCECBF-2C4C-4F64-AE8D-8F9E2CF6A7CF}" dt="2019-09-29T22:46:35.710" v="2206" actId="20577"/>
        <pc:sldMkLst>
          <pc:docMk/>
          <pc:sldMk cId="477859983" sldId="283"/>
        </pc:sldMkLst>
        <pc:spChg chg="mod">
          <ac:chgData name="Ritchie, Peter" userId="2b087ccf-83b2-4aa3-8af6-330b77093ca0" providerId="ADAL" clId="{2EBCECBF-2C4C-4F64-AE8D-8F9E2CF6A7CF}" dt="2019-09-29T06:23:03.693" v="1890" actId="20577"/>
          <ac:spMkLst>
            <pc:docMk/>
            <pc:sldMk cId="477859983" sldId="283"/>
            <ac:spMk id="2" creationId="{6DDD0A5B-34EF-44DE-9D98-D6E750A2EA66}"/>
          </ac:spMkLst>
        </pc:spChg>
        <pc:spChg chg="mod">
          <ac:chgData name="Ritchie, Peter" userId="2b087ccf-83b2-4aa3-8af6-330b77093ca0" providerId="ADAL" clId="{2EBCECBF-2C4C-4F64-AE8D-8F9E2CF6A7CF}" dt="2019-09-29T22:46:35.710" v="2206" actId="20577"/>
          <ac:spMkLst>
            <pc:docMk/>
            <pc:sldMk cId="477859983" sldId="283"/>
            <ac:spMk id="3" creationId="{4697C5DB-B9EA-4091-B94F-D34C1750A842}"/>
          </ac:spMkLst>
        </pc:spChg>
      </pc:sldChg>
      <pc:sldChg chg="addSp delSp modSp add">
        <pc:chgData name="Ritchie, Peter" userId="2b087ccf-83b2-4aa3-8af6-330b77093ca0" providerId="ADAL" clId="{2EBCECBF-2C4C-4F64-AE8D-8F9E2CF6A7CF}" dt="2019-09-30T00:00:27.420" v="3002" actId="11529"/>
        <pc:sldMkLst>
          <pc:docMk/>
          <pc:sldMk cId="1026191993" sldId="284"/>
        </pc:sldMkLst>
        <pc:spChg chg="mod">
          <ac:chgData name="Ritchie, Peter" userId="2b087ccf-83b2-4aa3-8af6-330b77093ca0" providerId="ADAL" clId="{2EBCECBF-2C4C-4F64-AE8D-8F9E2CF6A7CF}" dt="2019-09-29T22:49:39.167" v="2248" actId="20577"/>
          <ac:spMkLst>
            <pc:docMk/>
            <pc:sldMk cId="1026191993" sldId="284"/>
            <ac:spMk id="2" creationId="{BDE8D3BD-5928-4C16-BBB5-6D8AE736711F}"/>
          </ac:spMkLst>
        </pc:spChg>
        <pc:spChg chg="add del mod">
          <ac:chgData name="Ritchie, Peter" userId="2b087ccf-83b2-4aa3-8af6-330b77093ca0" providerId="ADAL" clId="{2EBCECBF-2C4C-4F64-AE8D-8F9E2CF6A7CF}" dt="2019-09-29T23:57:20.016" v="2967" actId="931"/>
          <ac:spMkLst>
            <pc:docMk/>
            <pc:sldMk cId="1026191993" sldId="284"/>
            <ac:spMk id="3" creationId="{0154397A-96D6-41CF-8294-19FEF09C3100}"/>
          </ac:spMkLst>
        </pc:spChg>
        <pc:spChg chg="add mod">
          <ac:chgData name="Ritchie, Peter" userId="2b087ccf-83b2-4aa3-8af6-330b77093ca0" providerId="ADAL" clId="{2EBCECBF-2C4C-4F64-AE8D-8F9E2CF6A7CF}" dt="2019-09-29T23:59:28.363" v="2989" actId="1076"/>
          <ac:spMkLst>
            <pc:docMk/>
            <pc:sldMk cId="1026191993" sldId="284"/>
            <ac:spMk id="6" creationId="{72545918-5190-465B-8847-15BC5E9F47AC}"/>
          </ac:spMkLst>
        </pc:spChg>
        <pc:spChg chg="add del mod">
          <ac:chgData name="Ritchie, Peter" userId="2b087ccf-83b2-4aa3-8af6-330b77093ca0" providerId="ADAL" clId="{2EBCECBF-2C4C-4F64-AE8D-8F9E2CF6A7CF}" dt="2019-09-29T23:59:17.692" v="2985" actId="478"/>
          <ac:spMkLst>
            <pc:docMk/>
            <pc:sldMk cId="1026191993" sldId="284"/>
            <ac:spMk id="7" creationId="{98305647-A1C7-4E6B-9BB9-E212A604010C}"/>
          </ac:spMkLst>
        </pc:spChg>
        <pc:spChg chg="add mod">
          <ac:chgData name="Ritchie, Peter" userId="2b087ccf-83b2-4aa3-8af6-330b77093ca0" providerId="ADAL" clId="{2EBCECBF-2C4C-4F64-AE8D-8F9E2CF6A7CF}" dt="2019-09-30T00:00:09.100" v="2998" actId="1076"/>
          <ac:spMkLst>
            <pc:docMk/>
            <pc:sldMk cId="1026191993" sldId="284"/>
            <ac:spMk id="14" creationId="{B180EA4E-E497-4E3E-90F1-003506DF5DB5}"/>
          </ac:spMkLst>
        </pc:spChg>
        <pc:spChg chg="add mod">
          <ac:chgData name="Ritchie, Peter" userId="2b087ccf-83b2-4aa3-8af6-330b77093ca0" providerId="ADAL" clId="{2EBCECBF-2C4C-4F64-AE8D-8F9E2CF6A7CF}" dt="2019-09-30T00:00:18.912" v="3001" actId="196"/>
          <ac:spMkLst>
            <pc:docMk/>
            <pc:sldMk cId="1026191993" sldId="284"/>
            <ac:spMk id="15" creationId="{C66BB35D-72D3-42E0-A5B7-E4820100B74E}"/>
          </ac:spMkLst>
        </pc:spChg>
        <pc:spChg chg="add mod">
          <ac:chgData name="Ritchie, Peter" userId="2b087ccf-83b2-4aa3-8af6-330b77093ca0" providerId="ADAL" clId="{2EBCECBF-2C4C-4F64-AE8D-8F9E2CF6A7CF}" dt="2019-09-30T00:00:27.420" v="3002" actId="11529"/>
          <ac:spMkLst>
            <pc:docMk/>
            <pc:sldMk cId="1026191993" sldId="284"/>
            <ac:spMk id="16" creationId="{E01345CC-71A3-48DB-B865-3D0D4D314497}"/>
          </ac:spMkLst>
        </pc:spChg>
        <pc:graphicFrameChg chg="add del mod">
          <ac:chgData name="Ritchie, Peter" userId="2b087ccf-83b2-4aa3-8af6-330b77093ca0" providerId="ADAL" clId="{2EBCECBF-2C4C-4F64-AE8D-8F9E2CF6A7CF}" dt="2019-09-29T23:52:14.717" v="2887" actId="1032"/>
          <ac:graphicFrameMkLst>
            <pc:docMk/>
            <pc:sldMk cId="1026191993" sldId="284"/>
            <ac:graphicFrameMk id="4" creationId="{85D9D063-28D1-4E18-81A8-CD27E42559E9}"/>
          </ac:graphicFrameMkLst>
        </pc:graphicFrameChg>
        <pc:graphicFrameChg chg="add del mod">
          <ac:chgData name="Ritchie, Peter" userId="2b087ccf-83b2-4aa3-8af6-330b77093ca0" providerId="ADAL" clId="{2EBCECBF-2C4C-4F64-AE8D-8F9E2CF6A7CF}" dt="2019-09-29T23:55:35.657" v="2923" actId="1032"/>
          <ac:graphicFrameMkLst>
            <pc:docMk/>
            <pc:sldMk cId="1026191993" sldId="284"/>
            <ac:graphicFrameMk id="5" creationId="{60491ED3-C348-4D9C-90AF-A3C477592F65}"/>
          </ac:graphicFrameMkLst>
        </pc:graphicFrameChg>
        <pc:picChg chg="add mod">
          <ac:chgData name="Ritchie, Peter" userId="2b087ccf-83b2-4aa3-8af6-330b77093ca0" providerId="ADAL" clId="{2EBCECBF-2C4C-4F64-AE8D-8F9E2CF6A7CF}" dt="2019-09-29T23:59:31.812" v="2991" actId="1076"/>
          <ac:picMkLst>
            <pc:docMk/>
            <pc:sldMk cId="1026191993" sldId="284"/>
            <ac:picMk id="9" creationId="{597585DB-31EB-421D-8588-680EED2C8389}"/>
          </ac:picMkLst>
        </pc:picChg>
        <pc:picChg chg="add mod">
          <ac:chgData name="Ritchie, Peter" userId="2b087ccf-83b2-4aa3-8af6-330b77093ca0" providerId="ADAL" clId="{2EBCECBF-2C4C-4F64-AE8D-8F9E2CF6A7CF}" dt="2019-09-29T23:59:39.156" v="2994" actId="1076"/>
          <ac:picMkLst>
            <pc:docMk/>
            <pc:sldMk cId="1026191993" sldId="284"/>
            <ac:picMk id="11" creationId="{B9394CB0-E14C-474B-A9A0-D1C9830F49D3}"/>
          </ac:picMkLst>
        </pc:picChg>
        <pc:picChg chg="add mod">
          <ac:chgData name="Ritchie, Peter" userId="2b087ccf-83b2-4aa3-8af6-330b77093ca0" providerId="ADAL" clId="{2EBCECBF-2C4C-4F64-AE8D-8F9E2CF6A7CF}" dt="2019-09-29T23:59:40.995" v="2995" actId="1076"/>
          <ac:picMkLst>
            <pc:docMk/>
            <pc:sldMk cId="1026191993" sldId="284"/>
            <ac:picMk id="13" creationId="{E984C20D-E82F-42C3-B992-A98B93471FB8}"/>
          </ac:picMkLst>
        </pc:picChg>
      </pc:sldChg>
      <pc:sldChg chg="add del">
        <pc:chgData name="Ritchie, Peter" userId="2b087ccf-83b2-4aa3-8af6-330b77093ca0" providerId="ADAL" clId="{2EBCECBF-2C4C-4F64-AE8D-8F9E2CF6A7CF}" dt="2019-09-29T22:48:54.631" v="2218"/>
        <pc:sldMkLst>
          <pc:docMk/>
          <pc:sldMk cId="898141916" sldId="285"/>
        </pc:sldMkLst>
      </pc:sldChg>
      <pc:sldChg chg="addSp delSp modSp add mod setBg">
        <pc:chgData name="Ritchie, Peter" userId="2b087ccf-83b2-4aa3-8af6-330b77093ca0" providerId="ADAL" clId="{2EBCECBF-2C4C-4F64-AE8D-8F9E2CF6A7CF}" dt="2019-09-29T23:25:35.547" v="2301" actId="27614"/>
        <pc:sldMkLst>
          <pc:docMk/>
          <pc:sldMk cId="2388280605" sldId="285"/>
        </pc:sldMkLst>
        <pc:spChg chg="mod">
          <ac:chgData name="Ritchie, Peter" userId="2b087ccf-83b2-4aa3-8af6-330b77093ca0" providerId="ADAL" clId="{2EBCECBF-2C4C-4F64-AE8D-8F9E2CF6A7CF}" dt="2019-09-29T23:25:21.574" v="2299" actId="26606"/>
          <ac:spMkLst>
            <pc:docMk/>
            <pc:sldMk cId="2388280605" sldId="285"/>
            <ac:spMk id="2" creationId="{83437600-5797-4B62-B1C4-68E7E0874C2C}"/>
          </ac:spMkLst>
        </pc:spChg>
        <pc:spChg chg="del mod">
          <ac:chgData name="Ritchie, Peter" userId="2b087ccf-83b2-4aa3-8af6-330b77093ca0" providerId="ADAL" clId="{2EBCECBF-2C4C-4F64-AE8D-8F9E2CF6A7CF}" dt="2019-09-29T23:24:37.924" v="2257"/>
          <ac:spMkLst>
            <pc:docMk/>
            <pc:sldMk cId="2388280605" sldId="285"/>
            <ac:spMk id="3" creationId="{11B9C4E8-81FF-4419-899F-8836765D705B}"/>
          </ac:spMkLst>
        </pc:spChg>
        <pc:spChg chg="add mod">
          <ac:chgData name="Ritchie, Peter" userId="2b087ccf-83b2-4aa3-8af6-330b77093ca0" providerId="ADAL" clId="{2EBCECBF-2C4C-4F64-AE8D-8F9E2CF6A7CF}" dt="2019-09-29T23:25:21.574" v="2299" actId="26606"/>
          <ac:spMkLst>
            <pc:docMk/>
            <pc:sldMk cId="2388280605" sldId="285"/>
            <ac:spMk id="8" creationId="{BFE73B4E-64DB-4628-B79A-3A1610F2081F}"/>
          </ac:spMkLst>
        </pc:spChg>
        <pc:spChg chg="add del">
          <ac:chgData name="Ritchie, Peter" userId="2b087ccf-83b2-4aa3-8af6-330b77093ca0" providerId="ADAL" clId="{2EBCECBF-2C4C-4F64-AE8D-8F9E2CF6A7CF}" dt="2019-09-29T23:25:21.574" v="2299" actId="26606"/>
          <ac:spMkLst>
            <pc:docMk/>
            <pc:sldMk cId="2388280605" sldId="285"/>
            <ac:spMk id="11" creationId="{2DA785FA-C071-43A3-A397-53F1104417FB}"/>
          </ac:spMkLst>
        </pc:spChg>
        <pc:spChg chg="add">
          <ac:chgData name="Ritchie, Peter" userId="2b087ccf-83b2-4aa3-8af6-330b77093ca0" providerId="ADAL" clId="{2EBCECBF-2C4C-4F64-AE8D-8F9E2CF6A7CF}" dt="2019-09-29T23:25:21.574" v="2299" actId="26606"/>
          <ac:spMkLst>
            <pc:docMk/>
            <pc:sldMk cId="2388280605" sldId="285"/>
            <ac:spMk id="22" creationId="{9BFE55E3-D54A-4EDB-8EBB-21F4B2949DCB}"/>
          </ac:spMkLst>
        </pc:spChg>
        <pc:spChg chg="add">
          <ac:chgData name="Ritchie, Peter" userId="2b087ccf-83b2-4aa3-8af6-330b77093ca0" providerId="ADAL" clId="{2EBCECBF-2C4C-4F64-AE8D-8F9E2CF6A7CF}" dt="2019-09-29T23:25:21.574" v="2299" actId="26606"/>
          <ac:spMkLst>
            <pc:docMk/>
            <pc:sldMk cId="2388280605" sldId="285"/>
            <ac:spMk id="24" creationId="{433645C1-1D10-48BE-BDFF-4AF58FC21248}"/>
          </ac:spMkLst>
        </pc:spChg>
        <pc:picChg chg="add mod">
          <ac:chgData name="Ritchie, Peter" userId="2b087ccf-83b2-4aa3-8af6-330b77093ca0" providerId="ADAL" clId="{2EBCECBF-2C4C-4F64-AE8D-8F9E2CF6A7CF}" dt="2019-09-29T23:25:35.547" v="2301" actId="27614"/>
          <ac:picMkLst>
            <pc:docMk/>
            <pc:sldMk cId="2388280605" sldId="285"/>
            <ac:picMk id="4" creationId="{7F7D653C-2B4E-4914-9E79-220A6925C793}"/>
          </ac:picMkLst>
        </pc:picChg>
        <pc:picChg chg="add del">
          <ac:chgData name="Ritchie, Peter" userId="2b087ccf-83b2-4aa3-8af6-330b77093ca0" providerId="ADAL" clId="{2EBCECBF-2C4C-4F64-AE8D-8F9E2CF6A7CF}" dt="2019-09-29T23:25:21.574" v="2299" actId="26606"/>
          <ac:picMkLst>
            <pc:docMk/>
            <pc:sldMk cId="2388280605" sldId="285"/>
            <ac:picMk id="13" creationId="{B654D573-EC63-4874-BAA1-1F203B95BF62}"/>
          </ac:picMkLst>
        </pc:picChg>
        <pc:picChg chg="add">
          <ac:chgData name="Ritchie, Peter" userId="2b087ccf-83b2-4aa3-8af6-330b77093ca0" providerId="ADAL" clId="{2EBCECBF-2C4C-4F64-AE8D-8F9E2CF6A7CF}" dt="2019-09-29T23:25:21.574" v="2299" actId="26606"/>
          <ac:picMkLst>
            <pc:docMk/>
            <pc:sldMk cId="2388280605" sldId="285"/>
            <ac:picMk id="18" creationId="{75577CC7-6B96-4908-84E4-0D2AC01834E3}"/>
          </ac:picMkLst>
        </pc:picChg>
        <pc:picChg chg="add">
          <ac:chgData name="Ritchie, Peter" userId="2b087ccf-83b2-4aa3-8af6-330b77093ca0" providerId="ADAL" clId="{2EBCECBF-2C4C-4F64-AE8D-8F9E2CF6A7CF}" dt="2019-09-29T23:25:21.574" v="2299" actId="26606"/>
          <ac:picMkLst>
            <pc:docMk/>
            <pc:sldMk cId="2388280605" sldId="285"/>
            <ac:picMk id="20" creationId="{3094519A-B61A-4BE2-9E40-30E744081BB3}"/>
          </ac:picMkLst>
        </pc:picChg>
      </pc:sldChg>
      <pc:sldChg chg="addSp delSp modSp add del">
        <pc:chgData name="Ritchie, Peter" userId="2b087ccf-83b2-4aa3-8af6-330b77093ca0" providerId="ADAL" clId="{2EBCECBF-2C4C-4F64-AE8D-8F9E2CF6A7CF}" dt="2019-09-29T23:33:31.475" v="2463" actId="2696"/>
        <pc:sldMkLst>
          <pc:docMk/>
          <pc:sldMk cId="2948251748" sldId="286"/>
        </pc:sldMkLst>
        <pc:graphicFrameChg chg="add del mod">
          <ac:chgData name="Ritchie, Peter" userId="2b087ccf-83b2-4aa3-8af6-330b77093ca0" providerId="ADAL" clId="{2EBCECBF-2C4C-4F64-AE8D-8F9E2CF6A7CF}" dt="2019-09-29T23:28:51.730" v="2323"/>
          <ac:graphicFrameMkLst>
            <pc:docMk/>
            <pc:sldMk cId="2948251748" sldId="286"/>
            <ac:graphicFrameMk id="3" creationId="{D147F6F0-825B-4F14-BA55-197EE6D64B37}"/>
          </ac:graphicFrameMkLst>
        </pc:graphicFrameChg>
        <pc:picChg chg="del mod">
          <ac:chgData name="Ritchie, Peter" userId="2b087ccf-83b2-4aa3-8af6-330b77093ca0" providerId="ADAL" clId="{2EBCECBF-2C4C-4F64-AE8D-8F9E2CF6A7CF}" dt="2019-09-29T23:27:19.871" v="2303" actId="478"/>
          <ac:picMkLst>
            <pc:docMk/>
            <pc:sldMk cId="2948251748" sldId="286"/>
            <ac:picMk id="4" creationId="{7F7D653C-2B4E-4914-9E79-220A6925C793}"/>
          </ac:picMkLst>
        </pc:picChg>
      </pc:sldChg>
      <pc:sldChg chg="addSp delSp modSp add mod setBg">
        <pc:chgData name="Ritchie, Peter" userId="2b087ccf-83b2-4aa3-8af6-330b77093ca0" providerId="ADAL" clId="{2EBCECBF-2C4C-4F64-AE8D-8F9E2CF6A7CF}" dt="2019-09-29T23:40:21.805" v="2752" actId="20577"/>
        <pc:sldMkLst>
          <pc:docMk/>
          <pc:sldMk cId="1788974918" sldId="287"/>
        </pc:sldMkLst>
        <pc:spChg chg="mod">
          <ac:chgData name="Ritchie, Peter" userId="2b087ccf-83b2-4aa3-8af6-330b77093ca0" providerId="ADAL" clId="{2EBCECBF-2C4C-4F64-AE8D-8F9E2CF6A7CF}" dt="2019-09-29T23:40:21.805" v="2752" actId="20577"/>
          <ac:spMkLst>
            <pc:docMk/>
            <pc:sldMk cId="1788974918" sldId="287"/>
            <ac:spMk id="2" creationId="{677387AD-BD31-4348-A212-8F91C14D26D8}"/>
          </ac:spMkLst>
        </pc:spChg>
        <pc:spChg chg="del">
          <ac:chgData name="Ritchie, Peter" userId="2b087ccf-83b2-4aa3-8af6-330b77093ca0" providerId="ADAL" clId="{2EBCECBF-2C4C-4F64-AE8D-8F9E2CF6A7CF}" dt="2019-09-29T23:28:58.197" v="2324"/>
          <ac:spMkLst>
            <pc:docMk/>
            <pc:sldMk cId="1788974918" sldId="287"/>
            <ac:spMk id="3" creationId="{64FC4D20-BCD7-4900-A634-2EED8243BBB8}"/>
          </ac:spMkLst>
        </pc:spChg>
        <pc:spChg chg="add del">
          <ac:chgData name="Ritchie, Peter" userId="2b087ccf-83b2-4aa3-8af6-330b77093ca0" providerId="ADAL" clId="{2EBCECBF-2C4C-4F64-AE8D-8F9E2CF6A7CF}" dt="2019-09-29T23:29:35.389" v="2341" actId="26606"/>
          <ac:spMkLst>
            <pc:docMk/>
            <pc:sldMk cId="1788974918" sldId="287"/>
            <ac:spMk id="9" creationId="{D3614FAD-F1AC-48E9-9876-CB07C26501FA}"/>
          </ac:spMkLst>
        </pc:spChg>
        <pc:graphicFrameChg chg="add mod modGraphic">
          <ac:chgData name="Ritchie, Peter" userId="2b087ccf-83b2-4aa3-8af6-330b77093ca0" providerId="ADAL" clId="{2EBCECBF-2C4C-4F64-AE8D-8F9E2CF6A7CF}" dt="2019-09-29T23:33:17.032" v="2462" actId="1076"/>
          <ac:graphicFrameMkLst>
            <pc:docMk/>
            <pc:sldMk cId="1788974918" sldId="287"/>
            <ac:graphicFrameMk id="4" creationId="{B6A23D7E-BD89-48A8-9C56-AE1896E0618C}"/>
          </ac:graphicFrameMkLst>
        </pc:graphicFrameChg>
        <pc:picChg chg="add del">
          <ac:chgData name="Ritchie, Peter" userId="2b087ccf-83b2-4aa3-8af6-330b77093ca0" providerId="ADAL" clId="{2EBCECBF-2C4C-4F64-AE8D-8F9E2CF6A7CF}" dt="2019-09-29T23:29:35.389" v="2341" actId="26606"/>
          <ac:picMkLst>
            <pc:docMk/>
            <pc:sldMk cId="1788974918" sldId="287"/>
            <ac:picMk id="11" creationId="{BD161D41-73C8-4487-A212-48A57E7BE73D}"/>
          </ac:picMkLst>
        </pc:picChg>
      </pc:sldChg>
      <pc:sldChg chg="modSp add ord">
        <pc:chgData name="Ritchie, Peter" userId="2b087ccf-83b2-4aa3-8af6-330b77093ca0" providerId="ADAL" clId="{2EBCECBF-2C4C-4F64-AE8D-8F9E2CF6A7CF}" dt="2019-09-29T23:47:30.501" v="2841" actId="6549"/>
        <pc:sldMkLst>
          <pc:docMk/>
          <pc:sldMk cId="3386237907" sldId="288"/>
        </pc:sldMkLst>
        <pc:spChg chg="mod">
          <ac:chgData name="Ritchie, Peter" userId="2b087ccf-83b2-4aa3-8af6-330b77093ca0" providerId="ADAL" clId="{2EBCECBF-2C4C-4F64-AE8D-8F9E2CF6A7CF}" dt="2019-09-29T23:40:07.205" v="2743" actId="20577"/>
          <ac:spMkLst>
            <pc:docMk/>
            <pc:sldMk cId="3386237907" sldId="288"/>
            <ac:spMk id="2" creationId="{BDE8D3BD-5928-4C16-BBB5-6D8AE736711F}"/>
          </ac:spMkLst>
        </pc:spChg>
        <pc:spChg chg="mod">
          <ac:chgData name="Ritchie, Peter" userId="2b087ccf-83b2-4aa3-8af6-330b77093ca0" providerId="ADAL" clId="{2EBCECBF-2C4C-4F64-AE8D-8F9E2CF6A7CF}" dt="2019-09-29T23:47:30.501" v="2841" actId="6549"/>
          <ac:spMkLst>
            <pc:docMk/>
            <pc:sldMk cId="3386237907" sldId="288"/>
            <ac:spMk id="3" creationId="{0154397A-96D6-41CF-8294-19FEF09C3100}"/>
          </ac:spMkLst>
        </pc:spChg>
      </pc:sldChg>
      <pc:sldChg chg="addSp modSp add mod setBg">
        <pc:chgData name="Ritchie, Peter" userId="2b087ccf-83b2-4aa3-8af6-330b77093ca0" providerId="ADAL" clId="{2EBCECBF-2C4C-4F64-AE8D-8F9E2CF6A7CF}" dt="2019-09-29T23:44:50.534" v="2774" actId="20577"/>
        <pc:sldMkLst>
          <pc:docMk/>
          <pc:sldMk cId="2850078066" sldId="289"/>
        </pc:sldMkLst>
        <pc:spChg chg="add mod">
          <ac:chgData name="Ritchie, Peter" userId="2b087ccf-83b2-4aa3-8af6-330b77093ca0" providerId="ADAL" clId="{2EBCECBF-2C4C-4F64-AE8D-8F9E2CF6A7CF}" dt="2019-09-29T23:44:50.534" v="2774" actId="20577"/>
          <ac:spMkLst>
            <pc:docMk/>
            <pc:sldMk cId="2850078066" sldId="289"/>
            <ac:spMk id="4" creationId="{738103D2-9234-4341-8C44-F55D2779E999}"/>
          </ac:spMkLst>
        </pc:spChg>
        <pc:picChg chg="add mod">
          <ac:chgData name="Ritchie, Peter" userId="2b087ccf-83b2-4aa3-8af6-330b77093ca0" providerId="ADAL" clId="{2EBCECBF-2C4C-4F64-AE8D-8F9E2CF6A7CF}" dt="2019-09-29T23:44:04.165" v="2757" actId="26606"/>
          <ac:picMkLst>
            <pc:docMk/>
            <pc:sldMk cId="2850078066" sldId="289"/>
            <ac:picMk id="3" creationId="{AE7CFF3B-46AC-4ADE-ABB3-5F20FD38FCCB}"/>
          </ac:picMkLst>
        </pc:picChg>
      </pc:sldChg>
      <pc:sldChg chg="addSp delSp modSp add ord">
        <pc:chgData name="Ritchie, Peter" userId="2b087ccf-83b2-4aa3-8af6-330b77093ca0" providerId="ADAL" clId="{2EBCECBF-2C4C-4F64-AE8D-8F9E2CF6A7CF}" dt="2019-09-29T23:52:16.729" v="2889"/>
        <pc:sldMkLst>
          <pc:docMk/>
          <pc:sldMk cId="2395361760" sldId="290"/>
        </pc:sldMkLst>
        <pc:spChg chg="add del">
          <ac:chgData name="Ritchie, Peter" userId="2b087ccf-83b2-4aa3-8af6-330b77093ca0" providerId="ADAL" clId="{2EBCECBF-2C4C-4F64-AE8D-8F9E2CF6A7CF}" dt="2019-09-29T23:52:16.729" v="2889"/>
          <ac:spMkLst>
            <pc:docMk/>
            <pc:sldMk cId="2395361760" sldId="290"/>
            <ac:spMk id="3" creationId="{82E27751-0016-45EF-B8D9-C59E1A428D48}"/>
          </ac:spMkLst>
        </pc:spChg>
        <pc:spChg chg="add del mod">
          <ac:chgData name="Ritchie, Peter" userId="2b087ccf-83b2-4aa3-8af6-330b77093ca0" providerId="ADAL" clId="{2EBCECBF-2C4C-4F64-AE8D-8F9E2CF6A7CF}" dt="2019-09-29T23:52:16.729" v="2889"/>
          <ac:spMkLst>
            <pc:docMk/>
            <pc:sldMk cId="2395361760" sldId="290"/>
            <ac:spMk id="4" creationId="{EAC52EFF-44B8-45AD-AB83-DE83B0650047}"/>
          </ac:spMkLst>
        </pc:spChg>
        <pc:spChg chg="add del mod">
          <ac:chgData name="Ritchie, Peter" userId="2b087ccf-83b2-4aa3-8af6-330b77093ca0" providerId="ADAL" clId="{2EBCECBF-2C4C-4F64-AE8D-8F9E2CF6A7CF}" dt="2019-09-29T23:52:16.729" v="2889"/>
          <ac:spMkLst>
            <pc:docMk/>
            <pc:sldMk cId="2395361760" sldId="290"/>
            <ac:spMk id="5" creationId="{3F4838B6-F99A-4566-ACF8-D6DD203B3C0B}"/>
          </ac:spMkLst>
        </pc:spChg>
      </pc:sldChg>
      <pc:sldChg chg="addSp delSp modSp add ord">
        <pc:chgData name="Ritchie, Peter" userId="2b087ccf-83b2-4aa3-8af6-330b77093ca0" providerId="ADAL" clId="{2EBCECBF-2C4C-4F64-AE8D-8F9E2CF6A7CF}" dt="2019-09-29T23:52:16.729" v="2889"/>
        <pc:sldMkLst>
          <pc:docMk/>
          <pc:sldMk cId="3869855725" sldId="291"/>
        </pc:sldMkLst>
        <pc:spChg chg="add del">
          <ac:chgData name="Ritchie, Peter" userId="2b087ccf-83b2-4aa3-8af6-330b77093ca0" providerId="ADAL" clId="{2EBCECBF-2C4C-4F64-AE8D-8F9E2CF6A7CF}" dt="2019-09-29T23:52:16.729" v="2889"/>
          <ac:spMkLst>
            <pc:docMk/>
            <pc:sldMk cId="3869855725" sldId="291"/>
            <ac:spMk id="3" creationId="{EA86A1C2-4D19-4ED7-9592-2525461FF105}"/>
          </ac:spMkLst>
        </pc:spChg>
        <pc:spChg chg="add del mod">
          <ac:chgData name="Ritchie, Peter" userId="2b087ccf-83b2-4aa3-8af6-330b77093ca0" providerId="ADAL" clId="{2EBCECBF-2C4C-4F64-AE8D-8F9E2CF6A7CF}" dt="2019-09-29T23:52:16.729" v="2889"/>
          <ac:spMkLst>
            <pc:docMk/>
            <pc:sldMk cId="3869855725" sldId="291"/>
            <ac:spMk id="4" creationId="{424085AA-D5E3-4E8F-BDA9-ED4057CB6E7B}"/>
          </ac:spMkLst>
        </pc:spChg>
        <pc:spChg chg="add del mod">
          <ac:chgData name="Ritchie, Peter" userId="2b087ccf-83b2-4aa3-8af6-330b77093ca0" providerId="ADAL" clId="{2EBCECBF-2C4C-4F64-AE8D-8F9E2CF6A7CF}" dt="2019-09-29T23:52:16.729" v="2889"/>
          <ac:spMkLst>
            <pc:docMk/>
            <pc:sldMk cId="3869855725" sldId="291"/>
            <ac:spMk id="5" creationId="{008DFEA9-F1D7-4A9B-88BB-969AECEF7578}"/>
          </ac:spMkLst>
        </pc:spChg>
      </pc:sldChg>
      <pc:sldChg chg="addSp delSp modSp add ord">
        <pc:chgData name="Ritchie, Peter" userId="2b087ccf-83b2-4aa3-8af6-330b77093ca0" providerId="ADAL" clId="{2EBCECBF-2C4C-4F64-AE8D-8F9E2CF6A7CF}" dt="2019-09-29T23:52:16.729" v="2889"/>
        <pc:sldMkLst>
          <pc:docMk/>
          <pc:sldMk cId="3259052265" sldId="292"/>
        </pc:sldMkLst>
        <pc:spChg chg="add del">
          <ac:chgData name="Ritchie, Peter" userId="2b087ccf-83b2-4aa3-8af6-330b77093ca0" providerId="ADAL" clId="{2EBCECBF-2C4C-4F64-AE8D-8F9E2CF6A7CF}" dt="2019-09-29T23:52:16.729" v="2889"/>
          <ac:spMkLst>
            <pc:docMk/>
            <pc:sldMk cId="3259052265" sldId="292"/>
            <ac:spMk id="3" creationId="{861B019E-8FCF-4111-ADCA-B353788EACA2}"/>
          </ac:spMkLst>
        </pc:spChg>
        <pc:spChg chg="add del mod">
          <ac:chgData name="Ritchie, Peter" userId="2b087ccf-83b2-4aa3-8af6-330b77093ca0" providerId="ADAL" clId="{2EBCECBF-2C4C-4F64-AE8D-8F9E2CF6A7CF}" dt="2019-09-29T23:52:16.729" v="2889"/>
          <ac:spMkLst>
            <pc:docMk/>
            <pc:sldMk cId="3259052265" sldId="292"/>
            <ac:spMk id="4" creationId="{C8B188FA-C918-495C-AF2A-6B812090F472}"/>
          </ac:spMkLst>
        </pc:spChg>
        <pc:spChg chg="add del mod">
          <ac:chgData name="Ritchie, Peter" userId="2b087ccf-83b2-4aa3-8af6-330b77093ca0" providerId="ADAL" clId="{2EBCECBF-2C4C-4F64-AE8D-8F9E2CF6A7CF}" dt="2019-09-29T23:52:16.729" v="2889"/>
          <ac:spMkLst>
            <pc:docMk/>
            <pc:sldMk cId="3259052265" sldId="292"/>
            <ac:spMk id="5" creationId="{EC8C4D8D-C046-4FA5-9BCD-413CCB5B93C0}"/>
          </ac:spMkLst>
        </pc:spChg>
      </pc:sldChg>
      <pc:sldChg chg="addSp delSp modSp add ord">
        <pc:chgData name="Ritchie, Peter" userId="2b087ccf-83b2-4aa3-8af6-330b77093ca0" providerId="ADAL" clId="{2EBCECBF-2C4C-4F64-AE8D-8F9E2CF6A7CF}" dt="2019-09-29T23:52:16.729" v="2889"/>
        <pc:sldMkLst>
          <pc:docMk/>
          <pc:sldMk cId="1635931181" sldId="293"/>
        </pc:sldMkLst>
        <pc:spChg chg="add del">
          <ac:chgData name="Ritchie, Peter" userId="2b087ccf-83b2-4aa3-8af6-330b77093ca0" providerId="ADAL" clId="{2EBCECBF-2C4C-4F64-AE8D-8F9E2CF6A7CF}" dt="2019-09-29T23:52:16.729" v="2889"/>
          <ac:spMkLst>
            <pc:docMk/>
            <pc:sldMk cId="1635931181" sldId="293"/>
            <ac:spMk id="3" creationId="{7A091D07-AC8F-42E4-875E-1DA970DCE6B6}"/>
          </ac:spMkLst>
        </pc:spChg>
        <pc:spChg chg="add del mod">
          <ac:chgData name="Ritchie, Peter" userId="2b087ccf-83b2-4aa3-8af6-330b77093ca0" providerId="ADAL" clId="{2EBCECBF-2C4C-4F64-AE8D-8F9E2CF6A7CF}" dt="2019-09-29T23:52:16.729" v="2889"/>
          <ac:spMkLst>
            <pc:docMk/>
            <pc:sldMk cId="1635931181" sldId="293"/>
            <ac:spMk id="4" creationId="{55125C02-D60E-4A9D-B51C-30E74480482E}"/>
          </ac:spMkLst>
        </pc:spChg>
        <pc:spChg chg="add del mod">
          <ac:chgData name="Ritchie, Peter" userId="2b087ccf-83b2-4aa3-8af6-330b77093ca0" providerId="ADAL" clId="{2EBCECBF-2C4C-4F64-AE8D-8F9E2CF6A7CF}" dt="2019-09-29T23:52:16.729" v="2889"/>
          <ac:spMkLst>
            <pc:docMk/>
            <pc:sldMk cId="1635931181" sldId="293"/>
            <ac:spMk id="5" creationId="{BC4EEFAA-844A-46A3-9BB5-7C53611A2FED}"/>
          </ac:spMkLst>
        </pc:spChg>
      </pc:sldChg>
      <pc:sldChg chg="addSp delSp modSp add ord">
        <pc:chgData name="Ritchie, Peter" userId="2b087ccf-83b2-4aa3-8af6-330b77093ca0" providerId="ADAL" clId="{2EBCECBF-2C4C-4F64-AE8D-8F9E2CF6A7CF}" dt="2019-09-29T23:52:16.729" v="2889"/>
        <pc:sldMkLst>
          <pc:docMk/>
          <pc:sldMk cId="1846583928" sldId="294"/>
        </pc:sldMkLst>
        <pc:spChg chg="add del">
          <ac:chgData name="Ritchie, Peter" userId="2b087ccf-83b2-4aa3-8af6-330b77093ca0" providerId="ADAL" clId="{2EBCECBF-2C4C-4F64-AE8D-8F9E2CF6A7CF}" dt="2019-09-29T23:52:16.729" v="2889"/>
          <ac:spMkLst>
            <pc:docMk/>
            <pc:sldMk cId="1846583928" sldId="294"/>
            <ac:spMk id="3" creationId="{C9E45316-539C-48DB-AAFB-6CBF01FFA823}"/>
          </ac:spMkLst>
        </pc:spChg>
        <pc:spChg chg="add del mod">
          <ac:chgData name="Ritchie, Peter" userId="2b087ccf-83b2-4aa3-8af6-330b77093ca0" providerId="ADAL" clId="{2EBCECBF-2C4C-4F64-AE8D-8F9E2CF6A7CF}" dt="2019-09-29T23:52:16.729" v="2889"/>
          <ac:spMkLst>
            <pc:docMk/>
            <pc:sldMk cId="1846583928" sldId="294"/>
            <ac:spMk id="4" creationId="{473BB8FB-8B69-4897-A633-4078182A5E37}"/>
          </ac:spMkLst>
        </pc:spChg>
        <pc:spChg chg="add del mod">
          <ac:chgData name="Ritchie, Peter" userId="2b087ccf-83b2-4aa3-8af6-330b77093ca0" providerId="ADAL" clId="{2EBCECBF-2C4C-4F64-AE8D-8F9E2CF6A7CF}" dt="2019-09-29T23:52:16.729" v="2889"/>
          <ac:spMkLst>
            <pc:docMk/>
            <pc:sldMk cId="1846583928" sldId="294"/>
            <ac:spMk id="5" creationId="{967EE1EF-FC44-4A01-9F31-3CF4CD3F2725}"/>
          </ac:spMkLst>
        </pc:spChg>
      </pc:sldChg>
      <pc:sldChg chg="addSp delSp modSp add ord">
        <pc:chgData name="Ritchie, Peter" userId="2b087ccf-83b2-4aa3-8af6-330b77093ca0" providerId="ADAL" clId="{2EBCECBF-2C4C-4F64-AE8D-8F9E2CF6A7CF}" dt="2019-09-29T23:52:16.729" v="2889"/>
        <pc:sldMkLst>
          <pc:docMk/>
          <pc:sldMk cId="531612673" sldId="295"/>
        </pc:sldMkLst>
        <pc:spChg chg="add del">
          <ac:chgData name="Ritchie, Peter" userId="2b087ccf-83b2-4aa3-8af6-330b77093ca0" providerId="ADAL" clId="{2EBCECBF-2C4C-4F64-AE8D-8F9E2CF6A7CF}" dt="2019-09-29T23:52:16.729" v="2889"/>
          <ac:spMkLst>
            <pc:docMk/>
            <pc:sldMk cId="531612673" sldId="295"/>
            <ac:spMk id="3" creationId="{379F0E2C-E422-4A60-8E67-95BEB2676E81}"/>
          </ac:spMkLst>
        </pc:spChg>
        <pc:spChg chg="add del mod">
          <ac:chgData name="Ritchie, Peter" userId="2b087ccf-83b2-4aa3-8af6-330b77093ca0" providerId="ADAL" clId="{2EBCECBF-2C4C-4F64-AE8D-8F9E2CF6A7CF}" dt="2019-09-29T23:52:16.729" v="2889"/>
          <ac:spMkLst>
            <pc:docMk/>
            <pc:sldMk cId="531612673" sldId="295"/>
            <ac:spMk id="4" creationId="{657E8040-089E-41D9-AA97-7DB719B8F50E}"/>
          </ac:spMkLst>
        </pc:spChg>
        <pc:spChg chg="add del mod">
          <ac:chgData name="Ritchie, Peter" userId="2b087ccf-83b2-4aa3-8af6-330b77093ca0" providerId="ADAL" clId="{2EBCECBF-2C4C-4F64-AE8D-8F9E2CF6A7CF}" dt="2019-09-29T23:52:16.729" v="2889"/>
          <ac:spMkLst>
            <pc:docMk/>
            <pc:sldMk cId="531612673" sldId="295"/>
            <ac:spMk id="5" creationId="{E2632F52-4DED-4320-A530-02636E3A6420}"/>
          </ac:spMkLst>
        </pc:spChg>
      </pc:sldChg>
      <pc:sldChg chg="addSp delSp modSp add ord">
        <pc:chgData name="Ritchie, Peter" userId="2b087ccf-83b2-4aa3-8af6-330b77093ca0" providerId="ADAL" clId="{2EBCECBF-2C4C-4F64-AE8D-8F9E2CF6A7CF}" dt="2019-09-29T23:52:16.729" v="2889"/>
        <pc:sldMkLst>
          <pc:docMk/>
          <pc:sldMk cId="247963774" sldId="296"/>
        </pc:sldMkLst>
        <pc:spChg chg="add del">
          <ac:chgData name="Ritchie, Peter" userId="2b087ccf-83b2-4aa3-8af6-330b77093ca0" providerId="ADAL" clId="{2EBCECBF-2C4C-4F64-AE8D-8F9E2CF6A7CF}" dt="2019-09-29T23:52:16.729" v="2889"/>
          <ac:spMkLst>
            <pc:docMk/>
            <pc:sldMk cId="247963774" sldId="296"/>
            <ac:spMk id="3" creationId="{2D1E1F7E-EAFD-4BA2-9449-B6D5C3E6566B}"/>
          </ac:spMkLst>
        </pc:spChg>
        <pc:spChg chg="add del mod">
          <ac:chgData name="Ritchie, Peter" userId="2b087ccf-83b2-4aa3-8af6-330b77093ca0" providerId="ADAL" clId="{2EBCECBF-2C4C-4F64-AE8D-8F9E2CF6A7CF}" dt="2019-09-29T23:52:16.729" v="2889"/>
          <ac:spMkLst>
            <pc:docMk/>
            <pc:sldMk cId="247963774" sldId="296"/>
            <ac:spMk id="4" creationId="{28CE93C7-0345-4E9E-ABBE-D83C20B59D74}"/>
          </ac:spMkLst>
        </pc:spChg>
        <pc:spChg chg="add del mod">
          <ac:chgData name="Ritchie, Peter" userId="2b087ccf-83b2-4aa3-8af6-330b77093ca0" providerId="ADAL" clId="{2EBCECBF-2C4C-4F64-AE8D-8F9E2CF6A7CF}" dt="2019-09-29T23:52:16.729" v="2889"/>
          <ac:spMkLst>
            <pc:docMk/>
            <pc:sldMk cId="247963774" sldId="296"/>
            <ac:spMk id="5" creationId="{FF2C5039-9D21-4239-B29C-1C9738694ED7}"/>
          </ac:spMkLst>
        </pc:spChg>
      </pc:sldChg>
    </pc:docChg>
  </pc:docChgLst>
  <pc:docChgLst>
    <pc:chgData name="Peter Ritchie" userId="5252e4627b22bf5d" providerId="LiveId" clId="{F1AEE4B0-9E9E-4D19-8B9D-F40892416039}"/>
    <pc:docChg chg="undo redo custSel addSld delSld modSld sldOrd">
      <pc:chgData name="Peter Ritchie" userId="5252e4627b22bf5d" providerId="LiveId" clId="{F1AEE4B0-9E9E-4D19-8B9D-F40892416039}" dt="2019-10-11T18:42:11.667" v="10515" actId="20577"/>
      <pc:docMkLst>
        <pc:docMk/>
      </pc:docMkLst>
      <pc:sldChg chg="modSp">
        <pc:chgData name="Peter Ritchie" userId="5252e4627b22bf5d" providerId="LiveId" clId="{F1AEE4B0-9E9E-4D19-8B9D-F40892416039}" dt="2019-10-10T20:08:28.966" v="6321" actId="20577"/>
        <pc:sldMkLst>
          <pc:docMk/>
          <pc:sldMk cId="4062410092" sldId="257"/>
        </pc:sldMkLst>
        <pc:spChg chg="mod">
          <ac:chgData name="Peter Ritchie" userId="5252e4627b22bf5d" providerId="LiveId" clId="{F1AEE4B0-9E9E-4D19-8B9D-F40892416039}" dt="2019-10-10T20:08:28.966" v="6321" actId="20577"/>
          <ac:spMkLst>
            <pc:docMk/>
            <pc:sldMk cId="4062410092" sldId="257"/>
            <ac:spMk id="3" creationId="{92786F8B-8B75-4455-85DE-7040CD0C7C91}"/>
          </ac:spMkLst>
        </pc:spChg>
      </pc:sldChg>
      <pc:sldChg chg="ord">
        <pc:chgData name="Peter Ritchie" userId="5252e4627b22bf5d" providerId="LiveId" clId="{F1AEE4B0-9E9E-4D19-8B9D-F40892416039}" dt="2019-10-10T19:48:16.101" v="5355"/>
        <pc:sldMkLst>
          <pc:docMk/>
          <pc:sldMk cId="2131990578" sldId="259"/>
        </pc:sldMkLst>
      </pc:sldChg>
      <pc:sldChg chg="del">
        <pc:chgData name="Peter Ritchie" userId="5252e4627b22bf5d" providerId="LiveId" clId="{F1AEE4B0-9E9E-4D19-8B9D-F40892416039}" dt="2019-10-10T19:48:50.833" v="5356" actId="2696"/>
        <pc:sldMkLst>
          <pc:docMk/>
          <pc:sldMk cId="2822558258" sldId="262"/>
        </pc:sldMkLst>
      </pc:sldChg>
      <pc:sldChg chg="ord">
        <pc:chgData name="Peter Ritchie" userId="5252e4627b22bf5d" providerId="LiveId" clId="{F1AEE4B0-9E9E-4D19-8B9D-F40892416039}" dt="2019-10-11T18:41:46.800" v="10506"/>
        <pc:sldMkLst>
          <pc:docMk/>
          <pc:sldMk cId="2075125202" sldId="264"/>
        </pc:sldMkLst>
      </pc:sldChg>
      <pc:sldChg chg="modSp del">
        <pc:chgData name="Peter Ritchie" userId="5252e4627b22bf5d" providerId="LiveId" clId="{F1AEE4B0-9E9E-4D19-8B9D-F40892416039}" dt="2019-10-11T18:41:26.104" v="10504" actId="2696"/>
        <pc:sldMkLst>
          <pc:docMk/>
          <pc:sldMk cId="3763357199" sldId="265"/>
        </pc:sldMkLst>
        <pc:spChg chg="mod">
          <ac:chgData name="Peter Ritchie" userId="5252e4627b22bf5d" providerId="LiveId" clId="{F1AEE4B0-9E9E-4D19-8B9D-F40892416039}" dt="2019-10-11T18:35:08.113" v="10306" actId="20577"/>
          <ac:spMkLst>
            <pc:docMk/>
            <pc:sldMk cId="3763357199" sldId="265"/>
            <ac:spMk id="4" creationId="{A326E705-4BBC-44CE-8797-68797BAE68BA}"/>
          </ac:spMkLst>
        </pc:spChg>
      </pc:sldChg>
      <pc:sldChg chg="del">
        <pc:chgData name="Peter Ritchie" userId="5252e4627b22bf5d" providerId="LiveId" clId="{F1AEE4B0-9E9E-4D19-8B9D-F40892416039}" dt="2019-10-10T19:54:30.338" v="5910" actId="2696"/>
        <pc:sldMkLst>
          <pc:docMk/>
          <pc:sldMk cId="183683542" sldId="268"/>
        </pc:sldMkLst>
      </pc:sldChg>
      <pc:sldChg chg="modSp">
        <pc:chgData name="Peter Ritchie" userId="5252e4627b22bf5d" providerId="LiveId" clId="{F1AEE4B0-9E9E-4D19-8B9D-F40892416039}" dt="2019-10-10T20:03:17.005" v="6163" actId="403"/>
        <pc:sldMkLst>
          <pc:docMk/>
          <pc:sldMk cId="1899381925" sldId="280"/>
        </pc:sldMkLst>
        <pc:spChg chg="mod">
          <ac:chgData name="Peter Ritchie" userId="5252e4627b22bf5d" providerId="LiveId" clId="{F1AEE4B0-9E9E-4D19-8B9D-F40892416039}" dt="2019-10-10T20:03:17.005" v="6163" actId="403"/>
          <ac:spMkLst>
            <pc:docMk/>
            <pc:sldMk cId="1899381925" sldId="280"/>
            <ac:spMk id="3" creationId="{0154397A-96D6-41CF-8294-19FEF09C3100}"/>
          </ac:spMkLst>
        </pc:spChg>
      </pc:sldChg>
      <pc:sldChg chg="modSp">
        <pc:chgData name="Peter Ritchie" userId="5252e4627b22bf5d" providerId="LiveId" clId="{F1AEE4B0-9E9E-4D19-8B9D-F40892416039}" dt="2019-10-11T17:23:40.266" v="6333" actId="404"/>
        <pc:sldMkLst>
          <pc:docMk/>
          <pc:sldMk cId="1820797784" sldId="281"/>
        </pc:sldMkLst>
        <pc:spChg chg="mod">
          <ac:chgData name="Peter Ritchie" userId="5252e4627b22bf5d" providerId="LiveId" clId="{F1AEE4B0-9E9E-4D19-8B9D-F40892416039}" dt="2019-10-11T17:23:40.266" v="6333" actId="404"/>
          <ac:spMkLst>
            <pc:docMk/>
            <pc:sldMk cId="1820797784" sldId="281"/>
            <ac:spMk id="3" creationId="{4697C5DB-B9EA-4091-B94F-D34C1750A842}"/>
          </ac:spMkLst>
        </pc:spChg>
      </pc:sldChg>
      <pc:sldChg chg="modSp">
        <pc:chgData name="Peter Ritchie" userId="5252e4627b22bf5d" providerId="LiveId" clId="{F1AEE4B0-9E9E-4D19-8B9D-F40892416039}" dt="2019-10-10T18:15:17.754" v="3706" actId="255"/>
        <pc:sldMkLst>
          <pc:docMk/>
          <pc:sldMk cId="929905075" sldId="282"/>
        </pc:sldMkLst>
        <pc:spChg chg="mod">
          <ac:chgData name="Peter Ritchie" userId="5252e4627b22bf5d" providerId="LiveId" clId="{F1AEE4B0-9E9E-4D19-8B9D-F40892416039}" dt="2019-10-10T18:15:17.754" v="3706" actId="255"/>
          <ac:spMkLst>
            <pc:docMk/>
            <pc:sldMk cId="929905075" sldId="282"/>
            <ac:spMk id="3" creationId="{7D2C9E38-0290-4FBB-A2FD-F1A4F385341B}"/>
          </ac:spMkLst>
        </pc:spChg>
      </pc:sldChg>
      <pc:sldChg chg="modSp">
        <pc:chgData name="Peter Ritchie" userId="5252e4627b22bf5d" providerId="LiveId" clId="{F1AEE4B0-9E9E-4D19-8B9D-F40892416039}" dt="2019-10-10T18:14:46.483" v="3695" actId="27636"/>
        <pc:sldMkLst>
          <pc:docMk/>
          <pc:sldMk cId="477859983" sldId="283"/>
        </pc:sldMkLst>
        <pc:spChg chg="mod">
          <ac:chgData name="Peter Ritchie" userId="5252e4627b22bf5d" providerId="LiveId" clId="{F1AEE4B0-9E9E-4D19-8B9D-F40892416039}" dt="2019-10-10T18:14:46.483" v="3695" actId="27636"/>
          <ac:spMkLst>
            <pc:docMk/>
            <pc:sldMk cId="477859983" sldId="283"/>
            <ac:spMk id="3" creationId="{4697C5DB-B9EA-4091-B94F-D34C1750A842}"/>
          </ac:spMkLst>
        </pc:spChg>
      </pc:sldChg>
      <pc:sldChg chg="modNotesTx">
        <pc:chgData name="Peter Ritchie" userId="5252e4627b22bf5d" providerId="LiveId" clId="{F1AEE4B0-9E9E-4D19-8B9D-F40892416039}" dt="2019-10-10T19:43:59.406" v="5162" actId="20577"/>
        <pc:sldMkLst>
          <pc:docMk/>
          <pc:sldMk cId="1026191993" sldId="284"/>
        </pc:sldMkLst>
      </pc:sldChg>
      <pc:sldChg chg="modNotesTx">
        <pc:chgData name="Peter Ritchie" userId="5252e4627b22bf5d" providerId="LiveId" clId="{F1AEE4B0-9E9E-4D19-8B9D-F40892416039}" dt="2019-10-10T18:16:31.019" v="3787" actId="20577"/>
        <pc:sldMkLst>
          <pc:docMk/>
          <pc:sldMk cId="2388280605" sldId="285"/>
        </pc:sldMkLst>
      </pc:sldChg>
      <pc:sldChg chg="modNotesTx">
        <pc:chgData name="Peter Ritchie" userId="5252e4627b22bf5d" providerId="LiveId" clId="{F1AEE4B0-9E9E-4D19-8B9D-F40892416039}" dt="2019-10-10T18:17:11.734" v="3901" actId="313"/>
        <pc:sldMkLst>
          <pc:docMk/>
          <pc:sldMk cId="1788974918" sldId="287"/>
        </pc:sldMkLst>
      </pc:sldChg>
      <pc:sldChg chg="modSp modNotesTx">
        <pc:chgData name="Peter Ritchie" userId="5252e4627b22bf5d" providerId="LiveId" clId="{F1AEE4B0-9E9E-4D19-8B9D-F40892416039}" dt="2019-10-10T18:32:04.299" v="4541" actId="20577"/>
        <pc:sldMkLst>
          <pc:docMk/>
          <pc:sldMk cId="3386237907" sldId="288"/>
        </pc:sldMkLst>
        <pc:spChg chg="mod">
          <ac:chgData name="Peter Ritchie" userId="5252e4627b22bf5d" providerId="LiveId" clId="{F1AEE4B0-9E9E-4D19-8B9D-F40892416039}" dt="2019-10-10T16:40:08.750" v="788" actId="20577"/>
          <ac:spMkLst>
            <pc:docMk/>
            <pc:sldMk cId="3386237907" sldId="288"/>
            <ac:spMk id="3" creationId="{0154397A-96D6-41CF-8294-19FEF09C3100}"/>
          </ac:spMkLst>
        </pc:spChg>
      </pc:sldChg>
      <pc:sldChg chg="modNotesTx">
        <pc:chgData name="Peter Ritchie" userId="5252e4627b22bf5d" providerId="LiveId" clId="{F1AEE4B0-9E9E-4D19-8B9D-F40892416039}" dt="2019-10-10T18:18:47.937" v="4239" actId="20577"/>
        <pc:sldMkLst>
          <pc:docMk/>
          <pc:sldMk cId="2850078066" sldId="289"/>
        </pc:sldMkLst>
      </pc:sldChg>
      <pc:sldChg chg="addSp delSp modSp modNotesTx">
        <pc:chgData name="Peter Ritchie" userId="5252e4627b22bf5d" providerId="LiveId" clId="{F1AEE4B0-9E9E-4D19-8B9D-F40892416039}" dt="2019-10-11T17:38:45.554" v="7149" actId="113"/>
        <pc:sldMkLst>
          <pc:docMk/>
          <pc:sldMk cId="2395361760" sldId="290"/>
        </pc:sldMkLst>
        <pc:spChg chg="mod">
          <ac:chgData name="Peter Ritchie" userId="5252e4627b22bf5d" providerId="LiveId" clId="{F1AEE4B0-9E9E-4D19-8B9D-F40892416039}" dt="2019-10-11T17:38:45.554" v="7149" actId="113"/>
          <ac:spMkLst>
            <pc:docMk/>
            <pc:sldMk cId="2395361760" sldId="290"/>
            <ac:spMk id="5" creationId="{3F4838B6-F99A-4566-ACF8-D6DD203B3C0B}"/>
          </ac:spMkLst>
        </pc:spChg>
        <pc:graphicFrameChg chg="add del modGraphic">
          <ac:chgData name="Peter Ritchie" userId="5252e4627b22bf5d" providerId="LiveId" clId="{F1AEE4B0-9E9E-4D19-8B9D-F40892416039}" dt="2019-10-10T13:52:10.356" v="10" actId="27309"/>
          <ac:graphicFrameMkLst>
            <pc:docMk/>
            <pc:sldMk cId="2395361760" sldId="290"/>
            <ac:graphicFrameMk id="4" creationId="{7FC54CF5-EDB8-4B18-8A17-E4BB27635E4C}"/>
          </ac:graphicFrameMkLst>
        </pc:graphicFrameChg>
      </pc:sldChg>
      <pc:sldChg chg="modSp">
        <pc:chgData name="Peter Ritchie" userId="5252e4627b22bf5d" providerId="LiveId" clId="{F1AEE4B0-9E9E-4D19-8B9D-F40892416039}" dt="2019-10-11T17:35:26.955" v="6780" actId="114"/>
        <pc:sldMkLst>
          <pc:docMk/>
          <pc:sldMk cId="3869855725" sldId="291"/>
        </pc:sldMkLst>
        <pc:spChg chg="mod">
          <ac:chgData name="Peter Ritchie" userId="5252e4627b22bf5d" providerId="LiveId" clId="{F1AEE4B0-9E9E-4D19-8B9D-F40892416039}" dt="2019-10-11T17:35:26.955" v="6780" actId="114"/>
          <ac:spMkLst>
            <pc:docMk/>
            <pc:sldMk cId="3869855725" sldId="291"/>
            <ac:spMk id="5" creationId="{008DFEA9-F1D7-4A9B-88BB-969AECEF7578}"/>
          </ac:spMkLst>
        </pc:spChg>
      </pc:sldChg>
      <pc:sldChg chg="modSp">
        <pc:chgData name="Peter Ritchie" userId="5252e4627b22bf5d" providerId="LiveId" clId="{F1AEE4B0-9E9E-4D19-8B9D-F40892416039}" dt="2019-10-11T17:48:39.751" v="7653" actId="20577"/>
        <pc:sldMkLst>
          <pc:docMk/>
          <pc:sldMk cId="3259052265" sldId="292"/>
        </pc:sldMkLst>
        <pc:spChg chg="mod">
          <ac:chgData name="Peter Ritchie" userId="5252e4627b22bf5d" providerId="LiveId" clId="{F1AEE4B0-9E9E-4D19-8B9D-F40892416039}" dt="2019-10-11T17:48:39.751" v="7653" actId="20577"/>
          <ac:spMkLst>
            <pc:docMk/>
            <pc:sldMk cId="3259052265" sldId="292"/>
            <ac:spMk id="5" creationId="{EC8C4D8D-C046-4FA5-9BCD-413CCB5B93C0}"/>
          </ac:spMkLst>
        </pc:spChg>
      </pc:sldChg>
      <pc:sldChg chg="addSp delSp modSp">
        <pc:chgData name="Peter Ritchie" userId="5252e4627b22bf5d" providerId="LiveId" clId="{F1AEE4B0-9E9E-4D19-8B9D-F40892416039}" dt="2019-10-10T17:12:06.026" v="1460"/>
        <pc:sldMkLst>
          <pc:docMk/>
          <pc:sldMk cId="1635931181" sldId="293"/>
        </pc:sldMkLst>
        <pc:spChg chg="add del">
          <ac:chgData name="Peter Ritchie" userId="5252e4627b22bf5d" providerId="LiveId" clId="{F1AEE4B0-9E9E-4D19-8B9D-F40892416039}" dt="2019-10-10T17:11:56.218" v="1454"/>
          <ac:spMkLst>
            <pc:docMk/>
            <pc:sldMk cId="1635931181" sldId="293"/>
            <ac:spMk id="4" creationId="{D32F6671-6B3F-4844-BFDD-C4ED23421CAE}"/>
          </ac:spMkLst>
        </pc:spChg>
        <pc:spChg chg="add del">
          <ac:chgData name="Peter Ritchie" userId="5252e4627b22bf5d" providerId="LiveId" clId="{F1AEE4B0-9E9E-4D19-8B9D-F40892416039}" dt="2019-10-10T17:12:05.098" v="1459" actId="478"/>
          <ac:spMkLst>
            <pc:docMk/>
            <pc:sldMk cId="1635931181" sldId="293"/>
            <ac:spMk id="5" creationId="{BC4EEFAA-844A-46A3-9BB5-7C53611A2FED}"/>
          </ac:spMkLst>
        </pc:spChg>
        <pc:spChg chg="add mod">
          <ac:chgData name="Peter Ritchie" userId="5252e4627b22bf5d" providerId="LiveId" clId="{F1AEE4B0-9E9E-4D19-8B9D-F40892416039}" dt="2019-10-10T17:12:02.805" v="1457" actId="571"/>
          <ac:spMkLst>
            <pc:docMk/>
            <pc:sldMk cId="1635931181" sldId="293"/>
            <ac:spMk id="6" creationId="{D6A39264-AD80-40BF-AAA4-117A37FABD13}"/>
          </ac:spMkLst>
        </pc:spChg>
        <pc:spChg chg="add">
          <ac:chgData name="Peter Ritchie" userId="5252e4627b22bf5d" providerId="LiveId" clId="{F1AEE4B0-9E9E-4D19-8B9D-F40892416039}" dt="2019-10-10T17:12:06.026" v="1460"/>
          <ac:spMkLst>
            <pc:docMk/>
            <pc:sldMk cId="1635931181" sldId="293"/>
            <ac:spMk id="7" creationId="{3C84DE4E-4870-415D-9199-95C38C71E5E5}"/>
          </ac:spMkLst>
        </pc:spChg>
      </pc:sldChg>
      <pc:sldChg chg="addSp delSp modSp ord">
        <pc:chgData name="Peter Ritchie" userId="5252e4627b22bf5d" providerId="LiveId" clId="{F1AEE4B0-9E9E-4D19-8B9D-F40892416039}" dt="2019-10-11T17:55:47.780" v="8020"/>
        <pc:sldMkLst>
          <pc:docMk/>
          <pc:sldMk cId="1846583928" sldId="294"/>
        </pc:sldMkLst>
        <pc:spChg chg="mod">
          <ac:chgData name="Peter Ritchie" userId="5252e4627b22bf5d" providerId="LiveId" clId="{F1AEE4B0-9E9E-4D19-8B9D-F40892416039}" dt="2019-10-11T17:43:02.618" v="7539" actId="20577"/>
          <ac:spMkLst>
            <pc:docMk/>
            <pc:sldMk cId="1846583928" sldId="294"/>
            <ac:spMk id="2" creationId="{E62413A1-5AFE-440F-874B-5C9CD249D1E3}"/>
          </ac:spMkLst>
        </pc:spChg>
        <pc:spChg chg="add del">
          <ac:chgData name="Peter Ritchie" userId="5252e4627b22bf5d" providerId="LiveId" clId="{F1AEE4B0-9E9E-4D19-8B9D-F40892416039}" dt="2019-10-10T17:11:46.178" v="1450"/>
          <ac:spMkLst>
            <pc:docMk/>
            <pc:sldMk cId="1846583928" sldId="294"/>
            <ac:spMk id="4" creationId="{CBC7430A-13C1-4BC2-BC5E-52AD307FB73A}"/>
          </ac:spMkLst>
        </pc:spChg>
        <pc:spChg chg="mod">
          <ac:chgData name="Peter Ritchie" userId="5252e4627b22bf5d" providerId="LiveId" clId="{F1AEE4B0-9E9E-4D19-8B9D-F40892416039}" dt="2019-10-11T17:55:47.780" v="8020"/>
          <ac:spMkLst>
            <pc:docMk/>
            <pc:sldMk cId="1846583928" sldId="294"/>
            <ac:spMk id="5" creationId="{967EE1EF-FC44-4A01-9F31-3CF4CD3F2725}"/>
          </ac:spMkLst>
        </pc:spChg>
      </pc:sldChg>
      <pc:sldChg chg="modSp">
        <pc:chgData name="Peter Ritchie" userId="5252e4627b22bf5d" providerId="LiveId" clId="{F1AEE4B0-9E9E-4D19-8B9D-F40892416039}" dt="2019-10-11T18:11:34.397" v="8717" actId="27636"/>
        <pc:sldMkLst>
          <pc:docMk/>
          <pc:sldMk cId="531612673" sldId="295"/>
        </pc:sldMkLst>
        <pc:spChg chg="mod">
          <ac:chgData name="Peter Ritchie" userId="5252e4627b22bf5d" providerId="LiveId" clId="{F1AEE4B0-9E9E-4D19-8B9D-F40892416039}" dt="2019-10-11T18:11:34.397" v="8717" actId="27636"/>
          <ac:spMkLst>
            <pc:docMk/>
            <pc:sldMk cId="531612673" sldId="295"/>
            <ac:spMk id="5" creationId="{E2632F52-4DED-4320-A530-02636E3A6420}"/>
          </ac:spMkLst>
        </pc:spChg>
      </pc:sldChg>
      <pc:sldChg chg="modSp">
        <pc:chgData name="Peter Ritchie" userId="5252e4627b22bf5d" providerId="LiveId" clId="{F1AEE4B0-9E9E-4D19-8B9D-F40892416039}" dt="2019-10-11T18:26:15.020" v="9746" actId="115"/>
        <pc:sldMkLst>
          <pc:docMk/>
          <pc:sldMk cId="247963774" sldId="296"/>
        </pc:sldMkLst>
        <pc:spChg chg="mod">
          <ac:chgData name="Peter Ritchie" userId="5252e4627b22bf5d" providerId="LiveId" clId="{F1AEE4B0-9E9E-4D19-8B9D-F40892416039}" dt="2019-10-11T18:26:15.020" v="9746" actId="115"/>
          <ac:spMkLst>
            <pc:docMk/>
            <pc:sldMk cId="247963774" sldId="296"/>
            <ac:spMk id="5" creationId="{FF2C5039-9D21-4239-B29C-1C9738694ED7}"/>
          </ac:spMkLst>
        </pc:spChg>
      </pc:sldChg>
      <pc:sldChg chg="addSp modSp add modAnim">
        <pc:chgData name="Peter Ritchie" userId="5252e4627b22bf5d" providerId="LiveId" clId="{F1AEE4B0-9E9E-4D19-8B9D-F40892416039}" dt="2019-10-10T15:48:23.983" v="313"/>
        <pc:sldMkLst>
          <pc:docMk/>
          <pc:sldMk cId="1119275027" sldId="297"/>
        </pc:sldMkLst>
        <pc:spChg chg="mod">
          <ac:chgData name="Peter Ritchie" userId="5252e4627b22bf5d" providerId="LiveId" clId="{F1AEE4B0-9E9E-4D19-8B9D-F40892416039}" dt="2019-10-10T15:35:50.924" v="197" actId="20577"/>
          <ac:spMkLst>
            <pc:docMk/>
            <pc:sldMk cId="1119275027" sldId="297"/>
            <ac:spMk id="2" creationId="{90FADB7C-7364-4611-8328-4AE914544507}"/>
          </ac:spMkLst>
        </pc:spChg>
        <pc:graphicFrameChg chg="add mod">
          <ac:chgData name="Peter Ritchie" userId="5252e4627b22bf5d" providerId="LiveId" clId="{F1AEE4B0-9E9E-4D19-8B9D-F40892416039}" dt="2019-10-10T15:44:32.918" v="296" actId="1076"/>
          <ac:graphicFrameMkLst>
            <pc:docMk/>
            <pc:sldMk cId="1119275027" sldId="297"/>
            <ac:graphicFrameMk id="4" creationId="{E6B7F39D-D0CA-4685-9007-58465F4DD1F4}"/>
          </ac:graphicFrameMkLst>
        </pc:graphicFrameChg>
      </pc:sldChg>
      <pc:sldChg chg="modSp add modAnim modNotesTx">
        <pc:chgData name="Peter Ritchie" userId="5252e4627b22bf5d" providerId="LiveId" clId="{F1AEE4B0-9E9E-4D19-8B9D-F40892416039}" dt="2019-10-10T16:36:20.979" v="712"/>
        <pc:sldMkLst>
          <pc:docMk/>
          <pc:sldMk cId="522607827" sldId="298"/>
        </pc:sldMkLst>
        <pc:spChg chg="mod">
          <ac:chgData name="Peter Ritchie" userId="5252e4627b22bf5d" providerId="LiveId" clId="{F1AEE4B0-9E9E-4D19-8B9D-F40892416039}" dt="2019-10-10T16:09:05.302" v="333" actId="20577"/>
          <ac:spMkLst>
            <pc:docMk/>
            <pc:sldMk cId="522607827" sldId="298"/>
            <ac:spMk id="2" creationId="{2DEEEB0D-3495-4B86-B0D5-77BF158E484C}"/>
          </ac:spMkLst>
        </pc:spChg>
        <pc:spChg chg="mod">
          <ac:chgData name="Peter Ritchie" userId="5252e4627b22bf5d" providerId="LiveId" clId="{F1AEE4B0-9E9E-4D19-8B9D-F40892416039}" dt="2019-10-10T16:35:23.850" v="707" actId="20577"/>
          <ac:spMkLst>
            <pc:docMk/>
            <pc:sldMk cId="522607827" sldId="298"/>
            <ac:spMk id="5" creationId="{3F4838B6-F99A-4566-ACF8-D6DD203B3C0B}"/>
          </ac:spMkLst>
        </pc:spChg>
      </pc:sldChg>
      <pc:sldChg chg="add del">
        <pc:chgData name="Peter Ritchie" userId="5252e4627b22bf5d" providerId="LiveId" clId="{F1AEE4B0-9E9E-4D19-8B9D-F40892416039}" dt="2019-10-10T15:38:14.021" v="239"/>
        <pc:sldMkLst>
          <pc:docMk/>
          <pc:sldMk cId="2193895750" sldId="298"/>
        </pc:sldMkLst>
      </pc:sldChg>
      <pc:sldChg chg="add del">
        <pc:chgData name="Peter Ritchie" userId="5252e4627b22bf5d" providerId="LiveId" clId="{F1AEE4B0-9E9E-4D19-8B9D-F40892416039}" dt="2019-10-10T16:34:35.485" v="700"/>
        <pc:sldMkLst>
          <pc:docMk/>
          <pc:sldMk cId="673438114" sldId="299"/>
        </pc:sldMkLst>
      </pc:sldChg>
      <pc:sldChg chg="modSp add">
        <pc:chgData name="Peter Ritchie" userId="5252e4627b22bf5d" providerId="LiveId" clId="{F1AEE4B0-9E9E-4D19-8B9D-F40892416039}" dt="2019-10-11T17:46:28.408" v="7579" actId="114"/>
        <pc:sldMkLst>
          <pc:docMk/>
          <pc:sldMk cId="1136591904" sldId="299"/>
        </pc:sldMkLst>
        <pc:spChg chg="mod">
          <ac:chgData name="Peter Ritchie" userId="5252e4627b22bf5d" providerId="LiveId" clId="{F1AEE4B0-9E9E-4D19-8B9D-F40892416039}" dt="2019-10-10T17:00:04.638" v="799" actId="20577"/>
          <ac:spMkLst>
            <pc:docMk/>
            <pc:sldMk cId="1136591904" sldId="299"/>
            <ac:spMk id="2" creationId="{BDB25DB1-0455-4D67-90F7-1A304CC57F3C}"/>
          </ac:spMkLst>
        </pc:spChg>
        <pc:spChg chg="mod">
          <ac:chgData name="Peter Ritchie" userId="5252e4627b22bf5d" providerId="LiveId" clId="{F1AEE4B0-9E9E-4D19-8B9D-F40892416039}" dt="2019-10-11T17:46:28.408" v="7579" actId="114"/>
          <ac:spMkLst>
            <pc:docMk/>
            <pc:sldMk cId="1136591904" sldId="299"/>
            <ac:spMk id="3" creationId="{F5B01DC3-8443-4BD2-9988-B89BA11A9B32}"/>
          </ac:spMkLst>
        </pc:spChg>
      </pc:sldChg>
      <pc:sldChg chg="addSp delSp modSp add modAnim">
        <pc:chgData name="Peter Ritchie" userId="5252e4627b22bf5d" providerId="LiveId" clId="{F1AEE4B0-9E9E-4D19-8B9D-F40892416039}" dt="2019-10-10T17:25:07.128" v="1817"/>
        <pc:sldMkLst>
          <pc:docMk/>
          <pc:sldMk cId="3465456313" sldId="300"/>
        </pc:sldMkLst>
        <pc:spChg chg="mod">
          <ac:chgData name="Peter Ritchie" userId="5252e4627b22bf5d" providerId="LiveId" clId="{F1AEE4B0-9E9E-4D19-8B9D-F40892416039}" dt="2019-10-10T17:03:47.233" v="1109" actId="20577"/>
          <ac:spMkLst>
            <pc:docMk/>
            <pc:sldMk cId="3465456313" sldId="300"/>
            <ac:spMk id="2" creationId="{BDB25DB1-0455-4D67-90F7-1A304CC57F3C}"/>
          </ac:spMkLst>
        </pc:spChg>
        <pc:spChg chg="mod">
          <ac:chgData name="Peter Ritchie" userId="5252e4627b22bf5d" providerId="LiveId" clId="{F1AEE4B0-9E9E-4D19-8B9D-F40892416039}" dt="2019-10-10T17:11:47.590" v="1452" actId="20577"/>
          <ac:spMkLst>
            <pc:docMk/>
            <pc:sldMk cId="3465456313" sldId="300"/>
            <ac:spMk id="3" creationId="{F5B01DC3-8443-4BD2-9988-B89BA11A9B32}"/>
          </ac:spMkLst>
        </pc:spChg>
        <pc:spChg chg="add del">
          <ac:chgData name="Peter Ritchie" userId="5252e4627b22bf5d" providerId="LiveId" clId="{F1AEE4B0-9E9E-4D19-8B9D-F40892416039}" dt="2019-10-10T17:11:33.591" v="1444"/>
          <ac:spMkLst>
            <pc:docMk/>
            <pc:sldMk cId="3465456313" sldId="300"/>
            <ac:spMk id="4" creationId="{F29D84F4-788F-41C9-A099-920792AAC296}"/>
          </ac:spMkLst>
        </pc:spChg>
        <pc:spChg chg="add mod">
          <ac:chgData name="Peter Ritchie" userId="5252e4627b22bf5d" providerId="LiveId" clId="{F1AEE4B0-9E9E-4D19-8B9D-F40892416039}" dt="2019-10-10T17:24:17.845" v="1814" actId="115"/>
          <ac:spMkLst>
            <pc:docMk/>
            <pc:sldMk cId="3465456313" sldId="300"/>
            <ac:spMk id="5" creationId="{8F78C934-0731-45E7-8474-2D6097B2D829}"/>
          </ac:spMkLst>
        </pc:spChg>
      </pc:sldChg>
      <pc:sldChg chg="modSp add">
        <pc:chgData name="Peter Ritchie" userId="5252e4627b22bf5d" providerId="LiveId" clId="{F1AEE4B0-9E9E-4D19-8B9D-F40892416039}" dt="2019-10-10T17:31:28.817" v="2308" actId="403"/>
        <pc:sldMkLst>
          <pc:docMk/>
          <pc:sldMk cId="1445288521" sldId="301"/>
        </pc:sldMkLst>
        <pc:spChg chg="mod">
          <ac:chgData name="Peter Ritchie" userId="5252e4627b22bf5d" providerId="LiveId" clId="{F1AEE4B0-9E9E-4D19-8B9D-F40892416039}" dt="2019-10-10T17:26:36.577" v="1830" actId="20577"/>
          <ac:spMkLst>
            <pc:docMk/>
            <pc:sldMk cId="1445288521" sldId="301"/>
            <ac:spMk id="2" creationId="{5CCE8060-5DB7-446E-A277-D3079503674D}"/>
          </ac:spMkLst>
        </pc:spChg>
        <pc:spChg chg="mod">
          <ac:chgData name="Peter Ritchie" userId="5252e4627b22bf5d" providerId="LiveId" clId="{F1AEE4B0-9E9E-4D19-8B9D-F40892416039}" dt="2019-10-10T17:31:28.817" v="2308" actId="403"/>
          <ac:spMkLst>
            <pc:docMk/>
            <pc:sldMk cId="1445288521" sldId="301"/>
            <ac:spMk id="3" creationId="{0EE3FB63-E1D8-47B9-BA2C-9779148743FB}"/>
          </ac:spMkLst>
        </pc:spChg>
      </pc:sldChg>
      <pc:sldChg chg="add del">
        <pc:chgData name="Peter Ritchie" userId="5252e4627b22bf5d" providerId="LiveId" clId="{F1AEE4B0-9E9E-4D19-8B9D-F40892416039}" dt="2019-10-10T17:11:24.072" v="1442"/>
        <pc:sldMkLst>
          <pc:docMk/>
          <pc:sldMk cId="3658928216" sldId="301"/>
        </pc:sldMkLst>
      </pc:sldChg>
      <pc:sldChg chg="modSp add">
        <pc:chgData name="Peter Ritchie" userId="5252e4627b22bf5d" providerId="LiveId" clId="{F1AEE4B0-9E9E-4D19-8B9D-F40892416039}" dt="2019-10-10T17:42:03.200" v="2708" actId="403"/>
        <pc:sldMkLst>
          <pc:docMk/>
          <pc:sldMk cId="3781490995" sldId="302"/>
        </pc:sldMkLst>
        <pc:spChg chg="mod">
          <ac:chgData name="Peter Ritchie" userId="5252e4627b22bf5d" providerId="LiveId" clId="{F1AEE4B0-9E9E-4D19-8B9D-F40892416039}" dt="2019-10-10T17:31:05.344" v="2301" actId="20577"/>
          <ac:spMkLst>
            <pc:docMk/>
            <pc:sldMk cId="3781490995" sldId="302"/>
            <ac:spMk id="2" creationId="{5CCE8060-5DB7-446E-A277-D3079503674D}"/>
          </ac:spMkLst>
        </pc:spChg>
        <pc:spChg chg="mod">
          <ac:chgData name="Peter Ritchie" userId="5252e4627b22bf5d" providerId="LiveId" clId="{F1AEE4B0-9E9E-4D19-8B9D-F40892416039}" dt="2019-10-10T17:42:03.200" v="2708" actId="403"/>
          <ac:spMkLst>
            <pc:docMk/>
            <pc:sldMk cId="3781490995" sldId="302"/>
            <ac:spMk id="3" creationId="{0EE3FB63-E1D8-47B9-BA2C-9779148743FB}"/>
          </ac:spMkLst>
        </pc:spChg>
      </pc:sldChg>
      <pc:sldChg chg="addSp modSp add modAnim">
        <pc:chgData name="Peter Ritchie" userId="5252e4627b22bf5d" providerId="LiveId" clId="{F1AEE4B0-9E9E-4D19-8B9D-F40892416039}" dt="2019-10-10T18:12:10.814" v="3545"/>
        <pc:sldMkLst>
          <pc:docMk/>
          <pc:sldMk cId="3885240247" sldId="303"/>
        </pc:sldMkLst>
        <pc:spChg chg="mod">
          <ac:chgData name="Peter Ritchie" userId="5252e4627b22bf5d" providerId="LiveId" clId="{F1AEE4B0-9E9E-4D19-8B9D-F40892416039}" dt="2019-10-10T17:42:12.096" v="2727" actId="20577"/>
          <ac:spMkLst>
            <pc:docMk/>
            <pc:sldMk cId="3885240247" sldId="303"/>
            <ac:spMk id="2" creationId="{F9A112EF-6C79-48ED-A7D7-1592B043ED4E}"/>
          </ac:spMkLst>
        </pc:spChg>
        <pc:spChg chg="mod">
          <ac:chgData name="Peter Ritchie" userId="5252e4627b22bf5d" providerId="LiveId" clId="{F1AEE4B0-9E9E-4D19-8B9D-F40892416039}" dt="2019-10-10T18:07:40.998" v="3365" actId="403"/>
          <ac:spMkLst>
            <pc:docMk/>
            <pc:sldMk cId="3885240247" sldId="303"/>
            <ac:spMk id="3" creationId="{3094413C-D1DD-4456-AC29-0A02AD71FF77}"/>
          </ac:spMkLst>
        </pc:spChg>
        <pc:spChg chg="add mod">
          <ac:chgData name="Peter Ritchie" userId="5252e4627b22bf5d" providerId="LiveId" clId="{F1AEE4B0-9E9E-4D19-8B9D-F40892416039}" dt="2019-10-10T18:08:28.427" v="3371" actId="113"/>
          <ac:spMkLst>
            <pc:docMk/>
            <pc:sldMk cId="3885240247" sldId="303"/>
            <ac:spMk id="4" creationId="{1EA2306C-AF99-4B18-A375-C7504AE9BF32}"/>
          </ac:spMkLst>
        </pc:spChg>
        <pc:spChg chg="add mod">
          <ac:chgData name="Peter Ritchie" userId="5252e4627b22bf5d" providerId="LiveId" clId="{F1AEE4B0-9E9E-4D19-8B9D-F40892416039}" dt="2019-10-10T18:11:37.470" v="3540" actId="20577"/>
          <ac:spMkLst>
            <pc:docMk/>
            <pc:sldMk cId="3885240247" sldId="303"/>
            <ac:spMk id="5" creationId="{25A8AB54-6542-4AFA-ACC1-634A7C4C7A30}"/>
          </ac:spMkLst>
        </pc:spChg>
      </pc:sldChg>
      <pc:sldChg chg="modSp add">
        <pc:chgData name="Peter Ritchie" userId="5252e4627b22bf5d" providerId="LiveId" clId="{F1AEE4B0-9E9E-4D19-8B9D-F40892416039}" dt="2019-10-10T18:14:10.390" v="3691" actId="114"/>
        <pc:sldMkLst>
          <pc:docMk/>
          <pc:sldMk cId="643933224" sldId="304"/>
        </pc:sldMkLst>
        <pc:spChg chg="mod">
          <ac:chgData name="Peter Ritchie" userId="5252e4627b22bf5d" providerId="LiveId" clId="{F1AEE4B0-9E9E-4D19-8B9D-F40892416039}" dt="2019-10-10T18:13:07.635" v="3564" actId="20577"/>
          <ac:spMkLst>
            <pc:docMk/>
            <pc:sldMk cId="643933224" sldId="304"/>
            <ac:spMk id="2" creationId="{23C4D9CA-0FB2-4968-99D6-C84AC23EACB5}"/>
          </ac:spMkLst>
        </pc:spChg>
        <pc:spChg chg="mod">
          <ac:chgData name="Peter Ritchie" userId="5252e4627b22bf5d" providerId="LiveId" clId="{F1AEE4B0-9E9E-4D19-8B9D-F40892416039}" dt="2019-10-10T18:14:10.390" v="3691" actId="114"/>
          <ac:spMkLst>
            <pc:docMk/>
            <pc:sldMk cId="643933224" sldId="304"/>
            <ac:spMk id="3" creationId="{25AE343F-4D28-4BBF-BAC7-6A2896019F06}"/>
          </ac:spMkLst>
        </pc:spChg>
      </pc:sldChg>
      <pc:sldChg chg="add del">
        <pc:chgData name="Peter Ritchie" userId="5252e4627b22bf5d" providerId="LiveId" clId="{F1AEE4B0-9E9E-4D19-8B9D-F40892416039}" dt="2019-10-10T18:12:39.541" v="3547"/>
        <pc:sldMkLst>
          <pc:docMk/>
          <pc:sldMk cId="2390456420" sldId="304"/>
        </pc:sldMkLst>
      </pc:sldChg>
      <pc:sldChg chg="addSp modSp add modAnim">
        <pc:chgData name="Peter Ritchie" userId="5252e4627b22bf5d" providerId="LiveId" clId="{F1AEE4B0-9E9E-4D19-8B9D-F40892416039}" dt="2019-10-10T18:26:11.649" v="4460"/>
        <pc:sldMkLst>
          <pc:docMk/>
          <pc:sldMk cId="3709064473" sldId="305"/>
        </pc:sldMkLst>
        <pc:spChg chg="mod">
          <ac:chgData name="Peter Ritchie" userId="5252e4627b22bf5d" providerId="LiveId" clId="{F1AEE4B0-9E9E-4D19-8B9D-F40892416039}" dt="2019-10-10T18:19:17.635" v="4264" actId="20577"/>
          <ac:spMkLst>
            <pc:docMk/>
            <pc:sldMk cId="3709064473" sldId="305"/>
            <ac:spMk id="2" creationId="{6894BB9F-031B-4B9A-8256-464AE0620391}"/>
          </ac:spMkLst>
        </pc:spChg>
        <pc:spChg chg="mod">
          <ac:chgData name="Peter Ritchie" userId="5252e4627b22bf5d" providerId="LiveId" clId="{F1AEE4B0-9E9E-4D19-8B9D-F40892416039}" dt="2019-10-10T18:21:28.180" v="4442" actId="20577"/>
          <ac:spMkLst>
            <pc:docMk/>
            <pc:sldMk cId="3709064473" sldId="305"/>
            <ac:spMk id="3" creationId="{B7D9C83B-66A5-43B0-A3E9-CB8CF6E87FEA}"/>
          </ac:spMkLst>
        </pc:spChg>
        <pc:spChg chg="add mod">
          <ac:chgData name="Peter Ritchie" userId="5252e4627b22bf5d" providerId="LiveId" clId="{F1AEE4B0-9E9E-4D19-8B9D-F40892416039}" dt="2019-10-10T18:22:23.699" v="4450" actId="403"/>
          <ac:spMkLst>
            <pc:docMk/>
            <pc:sldMk cId="3709064473" sldId="305"/>
            <ac:spMk id="4" creationId="{5CE80CD6-557F-479A-B14C-129AA945CB90}"/>
          </ac:spMkLst>
        </pc:spChg>
      </pc:sldChg>
      <pc:sldChg chg="addSp delSp modSp add mod">
        <pc:chgData name="Peter Ritchie" userId="5252e4627b22bf5d" providerId="LiveId" clId="{F1AEE4B0-9E9E-4D19-8B9D-F40892416039}" dt="2019-10-10T18:53:19.620" v="4600" actId="478"/>
        <pc:sldMkLst>
          <pc:docMk/>
          <pc:sldMk cId="2125936490" sldId="306"/>
        </pc:sldMkLst>
        <pc:spChg chg="del mod">
          <ac:chgData name="Peter Ritchie" userId="5252e4627b22bf5d" providerId="LiveId" clId="{F1AEE4B0-9E9E-4D19-8B9D-F40892416039}" dt="2019-10-10T18:53:13.483" v="4599" actId="478"/>
          <ac:spMkLst>
            <pc:docMk/>
            <pc:sldMk cId="2125936490" sldId="306"/>
            <ac:spMk id="2" creationId="{BF4170CC-F041-4E57-BA07-6A78EEA7A2D0}"/>
          </ac:spMkLst>
        </pc:spChg>
        <pc:spChg chg="del">
          <ac:chgData name="Peter Ritchie" userId="5252e4627b22bf5d" providerId="LiveId" clId="{F1AEE4B0-9E9E-4D19-8B9D-F40892416039}" dt="2019-10-10T18:47:34.608" v="4566" actId="478"/>
          <ac:spMkLst>
            <pc:docMk/>
            <pc:sldMk cId="2125936490" sldId="306"/>
            <ac:spMk id="3" creationId="{DA35CABA-7738-4F17-8DE2-214FD7226D01}"/>
          </ac:spMkLst>
        </pc:spChg>
        <pc:spChg chg="add del mod">
          <ac:chgData name="Peter Ritchie" userId="5252e4627b22bf5d" providerId="LiveId" clId="{F1AEE4B0-9E9E-4D19-8B9D-F40892416039}" dt="2019-10-10T18:53:19.620" v="4600" actId="478"/>
          <ac:spMkLst>
            <pc:docMk/>
            <pc:sldMk cId="2125936490" sldId="306"/>
            <ac:spMk id="8" creationId="{00CE3E3C-E736-4387-A7E0-3F8658409536}"/>
          </ac:spMkLst>
        </pc:spChg>
        <pc:graphicFrameChg chg="add mod">
          <ac:chgData name="Peter Ritchie" userId="5252e4627b22bf5d" providerId="LiveId" clId="{F1AEE4B0-9E9E-4D19-8B9D-F40892416039}" dt="2019-10-10T18:53:09.757" v="4598" actId="404"/>
          <ac:graphicFrameMkLst>
            <pc:docMk/>
            <pc:sldMk cId="2125936490" sldId="306"/>
            <ac:graphicFrameMk id="6" creationId="{4AB78DAA-A48E-412B-A294-B8F978C5AD55}"/>
          </ac:graphicFrameMkLst>
        </pc:graphicFrameChg>
      </pc:sldChg>
      <pc:sldChg chg="addSp delSp modSp add mod modAnim">
        <pc:chgData name="Peter Ritchie" userId="5252e4627b22bf5d" providerId="LiveId" clId="{F1AEE4B0-9E9E-4D19-8B9D-F40892416039}" dt="2019-10-10T20:21:29.130" v="6332"/>
        <pc:sldMkLst>
          <pc:docMk/>
          <pc:sldMk cId="1041801524" sldId="307"/>
        </pc:sldMkLst>
        <pc:spChg chg="del">
          <ac:chgData name="Peter Ritchie" userId="5252e4627b22bf5d" providerId="LiveId" clId="{F1AEE4B0-9E9E-4D19-8B9D-F40892416039}" dt="2019-10-10T19:31:42.012" v="4740" actId="478"/>
          <ac:spMkLst>
            <pc:docMk/>
            <pc:sldMk cId="1041801524" sldId="307"/>
            <ac:spMk id="2" creationId="{2CBAC3B1-7499-452C-800F-DEEF0D5CC6B7}"/>
          </ac:spMkLst>
        </pc:spChg>
        <pc:spChg chg="del">
          <ac:chgData name="Peter Ritchie" userId="5252e4627b22bf5d" providerId="LiveId" clId="{F1AEE4B0-9E9E-4D19-8B9D-F40892416039}" dt="2019-10-10T19:31:44.111" v="4741" actId="478"/>
          <ac:spMkLst>
            <pc:docMk/>
            <pc:sldMk cId="1041801524" sldId="307"/>
            <ac:spMk id="3" creationId="{940C33CE-73D6-4F26-981D-27126CEAC12B}"/>
          </ac:spMkLst>
        </pc:spChg>
        <pc:spChg chg="add mod">
          <ac:chgData name="Peter Ritchie" userId="5252e4627b22bf5d" providerId="LiveId" clId="{F1AEE4B0-9E9E-4D19-8B9D-F40892416039}" dt="2019-10-10T19:41:33.713" v="5020" actId="1038"/>
          <ac:spMkLst>
            <pc:docMk/>
            <pc:sldMk cId="1041801524" sldId="307"/>
            <ac:spMk id="7" creationId="{025813D4-5239-48EE-B530-2D17E3C399A1}"/>
          </ac:spMkLst>
        </pc:spChg>
        <pc:spChg chg="add del mod">
          <ac:chgData name="Peter Ritchie" userId="5252e4627b22bf5d" providerId="LiveId" clId="{F1AEE4B0-9E9E-4D19-8B9D-F40892416039}" dt="2019-10-10T19:33:32.714" v="4788"/>
          <ac:spMkLst>
            <pc:docMk/>
            <pc:sldMk cId="1041801524" sldId="307"/>
            <ac:spMk id="8" creationId="{B8F581EE-9619-41F3-969B-C47FF357C3C6}"/>
          </ac:spMkLst>
        </pc:spChg>
        <pc:spChg chg="add mod">
          <ac:chgData name="Peter Ritchie" userId="5252e4627b22bf5d" providerId="LiveId" clId="{F1AEE4B0-9E9E-4D19-8B9D-F40892416039}" dt="2019-10-10T19:41:33.713" v="5020" actId="1038"/>
          <ac:spMkLst>
            <pc:docMk/>
            <pc:sldMk cId="1041801524" sldId="307"/>
            <ac:spMk id="9" creationId="{8B6DA584-02FE-4702-85BA-59962CD60E42}"/>
          </ac:spMkLst>
        </pc:spChg>
        <pc:graphicFrameChg chg="add mod">
          <ac:chgData name="Peter Ritchie" userId="5252e4627b22bf5d" providerId="LiveId" clId="{F1AEE4B0-9E9E-4D19-8B9D-F40892416039}" dt="2019-10-10T19:41:33.713" v="5020" actId="1038"/>
          <ac:graphicFrameMkLst>
            <pc:docMk/>
            <pc:sldMk cId="1041801524" sldId="307"/>
            <ac:graphicFrameMk id="6" creationId="{19BE3D1B-C7E3-4F9C-A4F3-970A49AFBE97}"/>
          </ac:graphicFrameMkLst>
        </pc:graphicFrameChg>
        <pc:picChg chg="add mod">
          <ac:chgData name="Peter Ritchie" userId="5252e4627b22bf5d" providerId="LiveId" clId="{F1AEE4B0-9E9E-4D19-8B9D-F40892416039}" dt="2019-10-10T20:21:29.130" v="6332"/>
          <ac:picMkLst>
            <pc:docMk/>
            <pc:sldMk cId="1041801524" sldId="307"/>
            <ac:picMk id="1026" creationId="{762F9C95-44D2-44BA-8FD7-D79D613C532F}"/>
          </ac:picMkLst>
        </pc:picChg>
        <pc:picChg chg="add mod">
          <ac:chgData name="Peter Ritchie" userId="5252e4627b22bf5d" providerId="LiveId" clId="{F1AEE4B0-9E9E-4D19-8B9D-F40892416039}" dt="2019-10-10T20:20:59.452" v="6331"/>
          <ac:picMkLst>
            <pc:docMk/>
            <pc:sldMk cId="1041801524" sldId="307"/>
            <ac:picMk id="1028" creationId="{AA8A2E03-5B70-42D6-8238-54F226D3C40F}"/>
          </ac:picMkLst>
        </pc:picChg>
      </pc:sldChg>
      <pc:sldChg chg="modSp add">
        <pc:chgData name="Peter Ritchie" userId="5252e4627b22bf5d" providerId="LiveId" clId="{F1AEE4B0-9E9E-4D19-8B9D-F40892416039}" dt="2019-10-10T19:47:23.956" v="5352" actId="403"/>
        <pc:sldMkLst>
          <pc:docMk/>
          <pc:sldMk cId="3975479745" sldId="308"/>
        </pc:sldMkLst>
        <pc:spChg chg="mod">
          <ac:chgData name="Peter Ritchie" userId="5252e4627b22bf5d" providerId="LiveId" clId="{F1AEE4B0-9E9E-4D19-8B9D-F40892416039}" dt="2019-10-10T19:45:06.803" v="5187" actId="20577"/>
          <ac:spMkLst>
            <pc:docMk/>
            <pc:sldMk cId="3975479745" sldId="308"/>
            <ac:spMk id="2" creationId="{498C4335-1EB6-401F-9833-7D9D84A87F14}"/>
          </ac:spMkLst>
        </pc:spChg>
        <pc:spChg chg="mod">
          <ac:chgData name="Peter Ritchie" userId="5252e4627b22bf5d" providerId="LiveId" clId="{F1AEE4B0-9E9E-4D19-8B9D-F40892416039}" dt="2019-10-10T19:47:23.956" v="5352" actId="403"/>
          <ac:spMkLst>
            <pc:docMk/>
            <pc:sldMk cId="3975479745" sldId="308"/>
            <ac:spMk id="3" creationId="{7D2C9E38-0290-4FBB-A2FD-F1A4F385341B}"/>
          </ac:spMkLst>
        </pc:spChg>
      </pc:sldChg>
      <pc:sldChg chg="modSp add del">
        <pc:chgData name="Peter Ritchie" userId="5252e4627b22bf5d" providerId="LiveId" clId="{F1AEE4B0-9E9E-4D19-8B9D-F40892416039}" dt="2019-10-10T20:01:22.088" v="6118" actId="2696"/>
        <pc:sldMkLst>
          <pc:docMk/>
          <pc:sldMk cId="2078701647" sldId="309"/>
        </pc:sldMkLst>
        <pc:spChg chg="mod">
          <ac:chgData name="Peter Ritchie" userId="5252e4627b22bf5d" providerId="LiveId" clId="{F1AEE4B0-9E9E-4D19-8B9D-F40892416039}" dt="2019-10-10T19:49:17.460" v="5374" actId="20577"/>
          <ac:spMkLst>
            <pc:docMk/>
            <pc:sldMk cId="2078701647" sldId="309"/>
            <ac:spMk id="2" creationId="{812863C6-130B-48AD-8BDC-F88CA0C3CE27}"/>
          </ac:spMkLst>
        </pc:spChg>
        <pc:spChg chg="mod">
          <ac:chgData name="Peter Ritchie" userId="5252e4627b22bf5d" providerId="LiveId" clId="{F1AEE4B0-9E9E-4D19-8B9D-F40892416039}" dt="2019-10-10T19:56:59.046" v="6005" actId="121"/>
          <ac:spMkLst>
            <pc:docMk/>
            <pc:sldMk cId="2078701647" sldId="309"/>
            <ac:spMk id="3" creationId="{9126A28A-A0C3-480E-A326-0C84DCD6FF3C}"/>
          </ac:spMkLst>
        </pc:spChg>
      </pc:sldChg>
      <pc:sldChg chg="modSp add del">
        <pc:chgData name="Peter Ritchie" userId="5252e4627b22bf5d" providerId="LiveId" clId="{F1AEE4B0-9E9E-4D19-8B9D-F40892416039}" dt="2019-10-10T19:49:09.977" v="5367"/>
        <pc:sldMkLst>
          <pc:docMk/>
          <pc:sldMk cId="2878053008" sldId="309"/>
        </pc:sldMkLst>
        <pc:spChg chg="mod">
          <ac:chgData name="Peter Ritchie" userId="5252e4627b22bf5d" providerId="LiveId" clId="{F1AEE4B0-9E9E-4D19-8B9D-F40892416039}" dt="2019-10-10T19:49:09.315" v="5366" actId="20577"/>
          <ac:spMkLst>
            <pc:docMk/>
            <pc:sldMk cId="2878053008" sldId="309"/>
            <ac:spMk id="2" creationId="{C021476A-0C94-48BC-84A6-E04E5FAA4A3B}"/>
          </ac:spMkLst>
        </pc:spChg>
      </pc:sldChg>
      <pc:sldChg chg="add del">
        <pc:chgData name="Peter Ritchie" userId="5252e4627b22bf5d" providerId="LiveId" clId="{F1AEE4B0-9E9E-4D19-8B9D-F40892416039}" dt="2019-10-10T19:48:59.104" v="5358"/>
        <pc:sldMkLst>
          <pc:docMk/>
          <pc:sldMk cId="3864126825" sldId="309"/>
        </pc:sldMkLst>
      </pc:sldChg>
      <pc:sldChg chg="addSp delSp modSp add del modTransition modNotesTx">
        <pc:chgData name="Peter Ritchie" userId="5252e4627b22bf5d" providerId="LiveId" clId="{F1AEE4B0-9E9E-4D19-8B9D-F40892416039}" dt="2019-10-11T18:34:55.267" v="10302"/>
        <pc:sldMkLst>
          <pc:docMk/>
          <pc:sldMk cId="1572636120" sldId="310"/>
        </pc:sldMkLst>
        <pc:spChg chg="del">
          <ac:chgData name="Peter Ritchie" userId="5252e4627b22bf5d" providerId="LiveId" clId="{F1AEE4B0-9E9E-4D19-8B9D-F40892416039}" dt="2019-10-10T19:57:45.994" v="6008" actId="478"/>
          <ac:spMkLst>
            <pc:docMk/>
            <pc:sldMk cId="1572636120" sldId="310"/>
            <ac:spMk id="2" creationId="{4610942C-FC93-44B0-AFE4-A967DBF20CFB}"/>
          </ac:spMkLst>
        </pc:spChg>
        <pc:spChg chg="del">
          <ac:chgData name="Peter Ritchie" userId="5252e4627b22bf5d" providerId="LiveId" clId="{F1AEE4B0-9E9E-4D19-8B9D-F40892416039}" dt="2019-10-10T19:57:56.863" v="6010" actId="478"/>
          <ac:spMkLst>
            <pc:docMk/>
            <pc:sldMk cId="1572636120" sldId="310"/>
            <ac:spMk id="3" creationId="{FD34A8C1-9D86-4522-A01E-063DB3B7FB9C}"/>
          </ac:spMkLst>
        </pc:spChg>
        <pc:spChg chg="add mod">
          <ac:chgData name="Peter Ritchie" userId="5252e4627b22bf5d" providerId="LiveId" clId="{F1AEE4B0-9E9E-4D19-8B9D-F40892416039}" dt="2019-10-10T20:02:34.128" v="6162" actId="27636"/>
          <ac:spMkLst>
            <pc:docMk/>
            <pc:sldMk cId="1572636120" sldId="310"/>
            <ac:spMk id="4" creationId="{685298FC-A813-4540-880E-61674D548F5E}"/>
          </ac:spMkLst>
        </pc:spChg>
      </pc:sldChg>
      <pc:sldChg chg="modSp add ord">
        <pc:chgData name="Peter Ritchie" userId="5252e4627b22bf5d" providerId="LiveId" clId="{F1AEE4B0-9E9E-4D19-8B9D-F40892416039}" dt="2019-10-10T20:04:52.639" v="6278"/>
        <pc:sldMkLst>
          <pc:docMk/>
          <pc:sldMk cId="4254426235" sldId="311"/>
        </pc:sldMkLst>
        <pc:spChg chg="mod">
          <ac:chgData name="Peter Ritchie" userId="5252e4627b22bf5d" providerId="LiveId" clId="{F1AEE4B0-9E9E-4D19-8B9D-F40892416039}" dt="2019-10-10T20:03:50.031" v="6180" actId="20577"/>
          <ac:spMkLst>
            <pc:docMk/>
            <pc:sldMk cId="4254426235" sldId="311"/>
            <ac:spMk id="2" creationId="{E2979044-BFBC-4F99-91D5-8DBDCC309FB6}"/>
          </ac:spMkLst>
        </pc:spChg>
        <pc:spChg chg="mod">
          <ac:chgData name="Peter Ritchie" userId="5252e4627b22bf5d" providerId="LiveId" clId="{F1AEE4B0-9E9E-4D19-8B9D-F40892416039}" dt="2019-10-10T20:04:39.864" v="6277" actId="404"/>
          <ac:spMkLst>
            <pc:docMk/>
            <pc:sldMk cId="4254426235" sldId="311"/>
            <ac:spMk id="3" creationId="{A2A82655-9E83-4DFB-A763-CC4E84BCB583}"/>
          </ac:spMkLst>
        </pc:spChg>
      </pc:sldChg>
      <pc:sldChg chg="modSp add">
        <pc:chgData name="Peter Ritchie" userId="5252e4627b22bf5d" providerId="LiveId" clId="{F1AEE4B0-9E9E-4D19-8B9D-F40892416039}" dt="2019-10-10T20:06:11.869" v="6295" actId="20577"/>
        <pc:sldMkLst>
          <pc:docMk/>
          <pc:sldMk cId="3089494817" sldId="312"/>
        </pc:sldMkLst>
        <pc:spChg chg="mod">
          <ac:chgData name="Peter Ritchie" userId="5252e4627b22bf5d" providerId="LiveId" clId="{F1AEE4B0-9E9E-4D19-8B9D-F40892416039}" dt="2019-10-10T20:06:11.869" v="6295" actId="20577"/>
          <ac:spMkLst>
            <pc:docMk/>
            <pc:sldMk cId="3089494817" sldId="312"/>
            <ac:spMk id="2" creationId="{C51DA957-63FD-4096-8B56-5431DD745E8E}"/>
          </ac:spMkLst>
        </pc:spChg>
      </pc:sldChg>
      <pc:sldChg chg="modSp add">
        <pc:chgData name="Peter Ritchie" userId="5252e4627b22bf5d" providerId="LiveId" clId="{F1AEE4B0-9E9E-4D19-8B9D-F40892416039}" dt="2019-10-10T20:07:49.592" v="6298" actId="20577"/>
        <pc:sldMkLst>
          <pc:docMk/>
          <pc:sldMk cId="3266673971" sldId="313"/>
        </pc:sldMkLst>
        <pc:spChg chg="mod">
          <ac:chgData name="Peter Ritchie" userId="5252e4627b22bf5d" providerId="LiveId" clId="{F1AEE4B0-9E9E-4D19-8B9D-F40892416039}" dt="2019-10-10T20:07:49.592" v="6298" actId="20577"/>
          <ac:spMkLst>
            <pc:docMk/>
            <pc:sldMk cId="3266673971" sldId="313"/>
            <ac:spMk id="2" creationId="{CA675262-EB06-472B-B5A1-139AB30E4877}"/>
          </ac:spMkLst>
        </pc:spChg>
      </pc:sldChg>
      <pc:sldChg chg="modSp add">
        <pc:chgData name="Peter Ritchie" userId="5252e4627b22bf5d" providerId="LiveId" clId="{F1AEE4B0-9E9E-4D19-8B9D-F40892416039}" dt="2019-10-11T17:41:14.081" v="7404" actId="113"/>
        <pc:sldMkLst>
          <pc:docMk/>
          <pc:sldMk cId="1712795354" sldId="314"/>
        </pc:sldMkLst>
        <pc:spChg chg="mod">
          <ac:chgData name="Peter Ritchie" userId="5252e4627b22bf5d" providerId="LiveId" clId="{F1AEE4B0-9E9E-4D19-8B9D-F40892416039}" dt="2019-10-11T17:38:11.195" v="7100" actId="20577"/>
          <ac:spMkLst>
            <pc:docMk/>
            <pc:sldMk cId="1712795354" sldId="314"/>
            <ac:spMk id="2" creationId="{689E3BCE-C033-41B4-BF43-8413FB5DF6AB}"/>
          </ac:spMkLst>
        </pc:spChg>
        <pc:spChg chg="mod">
          <ac:chgData name="Peter Ritchie" userId="5252e4627b22bf5d" providerId="LiveId" clId="{F1AEE4B0-9E9E-4D19-8B9D-F40892416039}" dt="2019-10-11T17:41:14.081" v="7404" actId="113"/>
          <ac:spMkLst>
            <pc:docMk/>
            <pc:sldMk cId="1712795354" sldId="314"/>
            <ac:spMk id="5" creationId="{EC8C4D8D-C046-4FA5-9BCD-413CCB5B93C0}"/>
          </ac:spMkLst>
        </pc:spChg>
      </pc:sldChg>
      <pc:sldChg chg="modSp add">
        <pc:chgData name="Peter Ritchie" userId="5252e4627b22bf5d" providerId="LiveId" clId="{F1AEE4B0-9E9E-4D19-8B9D-F40892416039}" dt="2019-10-11T17:56:29.964" v="8028" actId="113"/>
        <pc:sldMkLst>
          <pc:docMk/>
          <pc:sldMk cId="3335077418" sldId="315"/>
        </pc:sldMkLst>
        <pc:spChg chg="mod">
          <ac:chgData name="Peter Ritchie" userId="5252e4627b22bf5d" providerId="LiveId" clId="{F1AEE4B0-9E9E-4D19-8B9D-F40892416039}" dt="2019-10-11T17:56:29.964" v="8028" actId="113"/>
          <ac:spMkLst>
            <pc:docMk/>
            <pc:sldMk cId="3335077418" sldId="315"/>
            <ac:spMk id="5" creationId="{967EE1EF-FC44-4A01-9F31-3CF4CD3F2725}"/>
          </ac:spMkLst>
        </pc:spChg>
      </pc:sldChg>
      <pc:sldChg chg="modSp add">
        <pc:chgData name="Peter Ritchie" userId="5252e4627b22bf5d" providerId="LiveId" clId="{F1AEE4B0-9E9E-4D19-8B9D-F40892416039}" dt="2019-10-11T18:10:40.497" v="8645" actId="20577"/>
        <pc:sldMkLst>
          <pc:docMk/>
          <pc:sldMk cId="243140084" sldId="316"/>
        </pc:sldMkLst>
        <pc:spChg chg="mod">
          <ac:chgData name="Peter Ritchie" userId="5252e4627b22bf5d" providerId="LiveId" clId="{F1AEE4B0-9E9E-4D19-8B9D-F40892416039}" dt="2019-10-11T18:10:40.497" v="8645" actId="20577"/>
          <ac:spMkLst>
            <pc:docMk/>
            <pc:sldMk cId="243140084" sldId="316"/>
            <ac:spMk id="2" creationId="{BB77B7C1-A94C-4B74-B5B1-4CA699D94C1A}"/>
          </ac:spMkLst>
        </pc:spChg>
        <pc:spChg chg="mod">
          <ac:chgData name="Peter Ritchie" userId="5252e4627b22bf5d" providerId="LiveId" clId="{F1AEE4B0-9E9E-4D19-8B9D-F40892416039}" dt="2019-10-11T18:10:25.315" v="8634" actId="27636"/>
          <ac:spMkLst>
            <pc:docMk/>
            <pc:sldMk cId="243140084" sldId="316"/>
            <ac:spMk id="5" creationId="{E2632F52-4DED-4320-A530-02636E3A6420}"/>
          </ac:spMkLst>
        </pc:spChg>
      </pc:sldChg>
      <pc:sldChg chg="modSp add">
        <pc:chgData name="Peter Ritchie" userId="5252e4627b22bf5d" providerId="LiveId" clId="{F1AEE4B0-9E9E-4D19-8B9D-F40892416039}" dt="2019-10-11T18:29:41.280" v="9816" actId="27636"/>
        <pc:sldMkLst>
          <pc:docMk/>
          <pc:sldMk cId="4210324894" sldId="317"/>
        </pc:sldMkLst>
        <pc:spChg chg="mod">
          <ac:chgData name="Peter Ritchie" userId="5252e4627b22bf5d" providerId="LiveId" clId="{F1AEE4B0-9E9E-4D19-8B9D-F40892416039}" dt="2019-10-11T18:15:06.239" v="9032" actId="20577"/>
          <ac:spMkLst>
            <pc:docMk/>
            <pc:sldMk cId="4210324894" sldId="317"/>
            <ac:spMk id="2" creationId="{9E457D05-AD82-4274-A3F6-FDA6FDB1362D}"/>
          </ac:spMkLst>
        </pc:spChg>
        <pc:spChg chg="mod">
          <ac:chgData name="Peter Ritchie" userId="5252e4627b22bf5d" providerId="LiveId" clId="{F1AEE4B0-9E9E-4D19-8B9D-F40892416039}" dt="2019-10-11T18:29:41.280" v="9816" actId="27636"/>
          <ac:spMkLst>
            <pc:docMk/>
            <pc:sldMk cId="4210324894" sldId="317"/>
            <ac:spMk id="5" creationId="{FF2C5039-9D21-4239-B29C-1C9738694ED7}"/>
          </ac:spMkLst>
        </pc:spChg>
      </pc:sldChg>
      <pc:sldChg chg="modSp add">
        <pc:chgData name="Peter Ritchie" userId="5252e4627b22bf5d" providerId="LiveId" clId="{F1AEE4B0-9E9E-4D19-8B9D-F40892416039}" dt="2019-10-11T18:34:47.476" v="10301" actId="20577"/>
        <pc:sldMkLst>
          <pc:docMk/>
          <pc:sldMk cId="2234558102" sldId="318"/>
        </pc:sldMkLst>
        <pc:spChg chg="mod">
          <ac:chgData name="Peter Ritchie" userId="5252e4627b22bf5d" providerId="LiveId" clId="{F1AEE4B0-9E9E-4D19-8B9D-F40892416039}" dt="2019-10-11T18:34:47.476" v="10301" actId="20577"/>
          <ac:spMkLst>
            <pc:docMk/>
            <pc:sldMk cId="2234558102" sldId="318"/>
            <ac:spMk id="2" creationId="{F95E1CD5-EA8F-40FE-95EC-09701EA0B8C2}"/>
          </ac:spMkLst>
        </pc:spChg>
        <pc:spChg chg="mod">
          <ac:chgData name="Peter Ritchie" userId="5252e4627b22bf5d" providerId="LiveId" clId="{F1AEE4B0-9E9E-4D19-8B9D-F40892416039}" dt="2019-10-11T18:34:24.445" v="10286" actId="403"/>
          <ac:spMkLst>
            <pc:docMk/>
            <pc:sldMk cId="2234558102" sldId="318"/>
            <ac:spMk id="3" creationId="{AC01AFD8-B68B-45DE-A464-A2418DF15856}"/>
          </ac:spMkLst>
        </pc:spChg>
        <pc:spChg chg="mod">
          <ac:chgData name="Peter Ritchie" userId="5252e4627b22bf5d" providerId="LiveId" clId="{F1AEE4B0-9E9E-4D19-8B9D-F40892416039}" dt="2019-10-11T18:34:35.496" v="10295" actId="403"/>
          <ac:spMkLst>
            <pc:docMk/>
            <pc:sldMk cId="2234558102" sldId="318"/>
            <ac:spMk id="4" creationId="{5CCD8EDE-6B70-41B6-B31E-E76B1108AE09}"/>
          </ac:spMkLst>
        </pc:spChg>
      </pc:sldChg>
      <pc:sldChg chg="add del">
        <pc:chgData name="Peter Ritchie" userId="5252e4627b22bf5d" providerId="LiveId" clId="{F1AEE4B0-9E9E-4D19-8B9D-F40892416039}" dt="2019-10-11T18:35:17.664" v="10308"/>
        <pc:sldMkLst>
          <pc:docMk/>
          <pc:sldMk cId="1081905673" sldId="319"/>
        </pc:sldMkLst>
      </pc:sldChg>
      <pc:sldChg chg="modSp add ord">
        <pc:chgData name="Peter Ritchie" userId="5252e4627b22bf5d" providerId="LiveId" clId="{F1AEE4B0-9E9E-4D19-8B9D-F40892416039}" dt="2019-10-11T18:42:11.667" v="10515" actId="20577"/>
        <pc:sldMkLst>
          <pc:docMk/>
          <pc:sldMk cId="3058215411" sldId="319"/>
        </pc:sldMkLst>
        <pc:spChg chg="mod">
          <ac:chgData name="Peter Ritchie" userId="5252e4627b22bf5d" providerId="LiveId" clId="{F1AEE4B0-9E9E-4D19-8B9D-F40892416039}" dt="2019-10-11T18:35:22.364" v="10310"/>
          <ac:spMkLst>
            <pc:docMk/>
            <pc:sldMk cId="3058215411" sldId="319"/>
            <ac:spMk id="2" creationId="{874CD17C-C4B3-4EB4-8B6B-FE6E275A6EC2}"/>
          </ac:spMkLst>
        </pc:spChg>
        <pc:spChg chg="mod">
          <ac:chgData name="Peter Ritchie" userId="5252e4627b22bf5d" providerId="LiveId" clId="{F1AEE4B0-9E9E-4D19-8B9D-F40892416039}" dt="2019-10-11T18:42:11.667" v="10515" actId="20577"/>
          <ac:spMkLst>
            <pc:docMk/>
            <pc:sldMk cId="3058215411" sldId="319"/>
            <ac:spMk id="3" creationId="{A2C10535-9206-4996-A2AC-9C16C389CF7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Cumulative Effect - % Error</c:v>
                </c:pt>
              </c:strCache>
            </c:strRef>
          </c:tx>
          <c:spPr>
            <a:ln w="28575" cap="rnd">
              <a:solidFill>
                <a:schemeClr val="accent1"/>
              </a:solidFill>
              <a:round/>
            </a:ln>
            <a:effectLst/>
          </c:spPr>
          <c:marker>
            <c:symbol val="none"/>
          </c:marker>
          <c:cat>
            <c:strRef>
              <c:f>Sheet1!$A$2:$A$6</c:f>
              <c:strCache>
                <c:ptCount val="5"/>
                <c:pt idx="0">
                  <c:v>Vision</c:v>
                </c:pt>
                <c:pt idx="1">
                  <c:v>Theme</c:v>
                </c:pt>
                <c:pt idx="2">
                  <c:v>Capability</c:v>
                </c:pt>
                <c:pt idx="3">
                  <c:v>Feature</c:v>
                </c:pt>
                <c:pt idx="4">
                  <c:v>User Story</c:v>
                </c:pt>
              </c:strCache>
            </c:strRef>
          </c:cat>
          <c:val>
            <c:numRef>
              <c:f>Sheet1!$B$2:$B$6</c:f>
              <c:numCache>
                <c:formatCode>General</c:formatCode>
                <c:ptCount val="5"/>
                <c:pt idx="0">
                  <c:v>1.5</c:v>
                </c:pt>
                <c:pt idx="1">
                  <c:v>3</c:v>
                </c:pt>
                <c:pt idx="2">
                  <c:v>5.3999999999999995</c:v>
                </c:pt>
                <c:pt idx="3">
                  <c:v>9.75</c:v>
                </c:pt>
                <c:pt idx="4">
                  <c:v>16.05</c:v>
                </c:pt>
              </c:numCache>
            </c:numRef>
          </c:val>
          <c:smooth val="0"/>
          <c:extLst>
            <c:ext xmlns:c16="http://schemas.microsoft.com/office/drawing/2014/chart" uri="{C3380CC4-5D6E-409C-BE32-E72D297353CC}">
              <c16:uniqueId val="{00000000-2721-4665-8782-27FA3EB1FF9E}"/>
            </c:ext>
          </c:extLst>
        </c:ser>
        <c:dLbls>
          <c:showLegendKey val="0"/>
          <c:showVal val="0"/>
          <c:showCatName val="0"/>
          <c:showSerName val="0"/>
          <c:showPercent val="0"/>
          <c:showBubbleSize val="0"/>
        </c:dLbls>
        <c:smooth val="0"/>
        <c:axId val="1552487567"/>
        <c:axId val="1474529231"/>
      </c:lineChart>
      <c:catAx>
        <c:axId val="1552487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74529231"/>
        <c:crosses val="autoZero"/>
        <c:auto val="1"/>
        <c:lblAlgn val="ctr"/>
        <c:lblOffset val="100"/>
        <c:noMultiLvlLbl val="0"/>
      </c:catAx>
      <c:valAx>
        <c:axId val="14745292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524875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r>
              <a:rPr lang="en-US" sz="4000" dirty="0"/>
              <a:t>% Error</a:t>
            </a:r>
            <a:r>
              <a:rPr lang="en-US" sz="4000" baseline="0" dirty="0"/>
              <a:t> and accuracy over time</a:t>
            </a:r>
            <a:endParaRPr lang="en-US" sz="4000" dirty="0"/>
          </a:p>
        </c:rich>
      </c:tx>
      <c:overlay val="0"/>
      <c:spPr>
        <a:noFill/>
        <a:ln>
          <a:noFill/>
        </a:ln>
        <a:effectLst/>
      </c:spPr>
      <c:txPr>
        <a:bodyPr rot="0" spcFirstLastPara="1" vertOverflow="ellipsis" vert="horz" wrap="square" anchor="ctr" anchorCtr="1"/>
        <a:lstStyle/>
        <a:p>
          <a:pPr>
            <a:defRPr sz="4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Without locking on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Sheet1!$A$2:$A$11</c:f>
              <c:strCache>
                <c:ptCount val="4"/>
                <c:pt idx="0">
                  <c:v>Category 1</c:v>
                </c:pt>
                <c:pt idx="1">
                  <c:v>Category 2</c:v>
                </c:pt>
                <c:pt idx="2">
                  <c:v>Category 3</c:v>
                </c:pt>
                <c:pt idx="3">
                  <c:v>Category 4</c:v>
                </c:pt>
              </c:strCache>
            </c:strRef>
          </c:cat>
          <c:val>
            <c:numRef>
              <c:f>Sheet1!$B$2:$B$11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0-B77D-4205-B721-696F9A9E6D03}"/>
            </c:ext>
          </c:extLst>
        </c:ser>
        <c:ser>
          <c:idx val="1"/>
          <c:order val="1"/>
          <c:tx>
            <c:strRef>
              <c:f>Sheet1!$C$1</c:f>
              <c:strCache>
                <c:ptCount val="1"/>
                <c:pt idx="0">
                  <c:v>Responsive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Sheet1!$A$2:$A$11</c:f>
              <c:strCache>
                <c:ptCount val="4"/>
                <c:pt idx="0">
                  <c:v>Category 1</c:v>
                </c:pt>
                <c:pt idx="1">
                  <c:v>Category 2</c:v>
                </c:pt>
                <c:pt idx="2">
                  <c:v>Category 3</c:v>
                </c:pt>
                <c:pt idx="3">
                  <c:v>Category 4</c:v>
                </c:pt>
              </c:strCache>
            </c:strRef>
          </c:cat>
          <c:val>
            <c:numRef>
              <c:f>Sheet1!$C$2:$C$11</c:f>
              <c:numCache>
                <c:formatCode>General</c:formatCode>
                <c:ptCount val="10"/>
                <c:pt idx="0">
                  <c:v>1</c:v>
                </c:pt>
                <c:pt idx="1">
                  <c:v>2</c:v>
                </c:pt>
                <c:pt idx="2">
                  <c:v>1.8</c:v>
                </c:pt>
                <c:pt idx="3">
                  <c:v>4.8</c:v>
                </c:pt>
                <c:pt idx="4">
                  <c:v>4.5</c:v>
                </c:pt>
                <c:pt idx="5">
                  <c:v>5.5</c:v>
                </c:pt>
                <c:pt idx="6">
                  <c:v>6.2</c:v>
                </c:pt>
                <c:pt idx="7">
                  <c:v>7.7</c:v>
                </c:pt>
                <c:pt idx="8">
                  <c:v>8</c:v>
                </c:pt>
                <c:pt idx="9">
                  <c:v>8</c:v>
                </c:pt>
              </c:numCache>
            </c:numRef>
          </c:val>
          <c:smooth val="0"/>
          <c:extLst>
            <c:ext xmlns:c16="http://schemas.microsoft.com/office/drawing/2014/chart" uri="{C3380CC4-5D6E-409C-BE32-E72D297353CC}">
              <c16:uniqueId val="{00000001-B77D-4205-B721-696F9A9E6D03}"/>
            </c:ext>
          </c:extLst>
        </c:ser>
        <c:dLbls>
          <c:showLegendKey val="0"/>
          <c:showVal val="0"/>
          <c:showCatName val="0"/>
          <c:showSerName val="0"/>
          <c:showPercent val="0"/>
          <c:showBubbleSize val="0"/>
        </c:dLbls>
        <c:marker val="1"/>
        <c:smooth val="0"/>
        <c:axId val="1539997407"/>
        <c:axId val="1474508847"/>
      </c:lineChart>
      <c:catAx>
        <c:axId val="1539997407"/>
        <c:scaling>
          <c:orientation val="minMax"/>
        </c:scaling>
        <c:delete val="1"/>
        <c:axPos val="b"/>
        <c:numFmt formatCode="General" sourceLinked="1"/>
        <c:majorTickMark val="none"/>
        <c:minorTickMark val="none"/>
        <c:tickLblPos val="nextTo"/>
        <c:crossAx val="1474508847"/>
        <c:crosses val="autoZero"/>
        <c:auto val="1"/>
        <c:lblAlgn val="ctr"/>
        <c:lblOffset val="100"/>
        <c:noMultiLvlLbl val="0"/>
      </c:catAx>
      <c:valAx>
        <c:axId val="14745088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9997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E5AEBB-B1D8-4BC1-B643-35ED54F80099}" type="doc">
      <dgm:prSet loTypeId="urn:microsoft.com/office/officeart/2005/8/layout/cycle1" loCatId="cycle" qsTypeId="urn:microsoft.com/office/officeart/2005/8/quickstyle/simple4" qsCatId="simple" csTypeId="urn:microsoft.com/office/officeart/2005/8/colors/colorful1" csCatId="colorful" phldr="1"/>
      <dgm:spPr/>
      <dgm:t>
        <a:bodyPr/>
        <a:lstStyle/>
        <a:p>
          <a:endParaRPr lang="en-US"/>
        </a:p>
      </dgm:t>
    </dgm:pt>
    <dgm:pt modelId="{F634C99E-88D0-4147-9EAC-146AF73930FA}">
      <dgm:prSet phldrT="[Text]"/>
      <dgm:spPr/>
      <dgm:t>
        <a:bodyPr/>
        <a:lstStyle/>
        <a:p>
          <a:r>
            <a:rPr lang="en-US" dirty="0"/>
            <a:t>collect</a:t>
          </a:r>
        </a:p>
      </dgm:t>
    </dgm:pt>
    <dgm:pt modelId="{37943361-3A01-4659-ADB9-E1B15E1867FD}" type="parTrans" cxnId="{C150CCE0-CDEB-4B51-9524-443B3C6B534F}">
      <dgm:prSet/>
      <dgm:spPr/>
      <dgm:t>
        <a:bodyPr/>
        <a:lstStyle/>
        <a:p>
          <a:endParaRPr lang="en-US"/>
        </a:p>
      </dgm:t>
    </dgm:pt>
    <dgm:pt modelId="{9C1CC457-4E35-4C09-8ED7-7A422CE63BE5}" type="sibTrans" cxnId="{C150CCE0-CDEB-4B51-9524-443B3C6B534F}">
      <dgm:prSet/>
      <dgm:spPr/>
      <dgm:t>
        <a:bodyPr/>
        <a:lstStyle/>
        <a:p>
          <a:endParaRPr lang="en-US"/>
        </a:p>
      </dgm:t>
    </dgm:pt>
    <dgm:pt modelId="{D1EA938A-E978-44C5-94D5-873C60556206}">
      <dgm:prSet phldrT="[Text]"/>
      <dgm:spPr/>
      <dgm:t>
        <a:bodyPr/>
        <a:lstStyle/>
        <a:p>
          <a:r>
            <a:rPr lang="en-US" dirty="0"/>
            <a:t>validate</a:t>
          </a:r>
        </a:p>
      </dgm:t>
    </dgm:pt>
    <dgm:pt modelId="{DB1EA613-E46C-4EE0-84B5-6F6CD60BC84C}" type="parTrans" cxnId="{A8A3385E-7B35-45A0-B4EF-5520F798AE37}">
      <dgm:prSet/>
      <dgm:spPr/>
      <dgm:t>
        <a:bodyPr/>
        <a:lstStyle/>
        <a:p>
          <a:endParaRPr lang="en-US"/>
        </a:p>
      </dgm:t>
    </dgm:pt>
    <dgm:pt modelId="{ED02008B-CD58-4034-B867-FCD9B3FA6F55}" type="sibTrans" cxnId="{A8A3385E-7B35-45A0-B4EF-5520F798AE37}">
      <dgm:prSet/>
      <dgm:spPr/>
      <dgm:t>
        <a:bodyPr/>
        <a:lstStyle/>
        <a:p>
          <a:endParaRPr lang="en-US"/>
        </a:p>
      </dgm:t>
    </dgm:pt>
    <dgm:pt modelId="{0CD69F82-5E91-458C-9CC7-37857994262D}">
      <dgm:prSet phldrT="[Text]"/>
      <dgm:spPr/>
      <dgm:t>
        <a:bodyPr/>
        <a:lstStyle/>
        <a:p>
          <a:r>
            <a:rPr lang="en-US" dirty="0"/>
            <a:t>experiment</a:t>
          </a:r>
        </a:p>
      </dgm:t>
    </dgm:pt>
    <dgm:pt modelId="{A518E923-81DF-40BB-8147-424C3446D4AC}" type="parTrans" cxnId="{D6A79A50-CC83-4AE6-836B-CA935CC5AA1A}">
      <dgm:prSet/>
      <dgm:spPr/>
      <dgm:t>
        <a:bodyPr/>
        <a:lstStyle/>
        <a:p>
          <a:endParaRPr lang="en-US"/>
        </a:p>
      </dgm:t>
    </dgm:pt>
    <dgm:pt modelId="{C6CD8D44-B495-498F-8C59-F0866504B862}" type="sibTrans" cxnId="{D6A79A50-CC83-4AE6-836B-CA935CC5AA1A}">
      <dgm:prSet/>
      <dgm:spPr/>
      <dgm:t>
        <a:bodyPr/>
        <a:lstStyle/>
        <a:p>
          <a:endParaRPr lang="en-US"/>
        </a:p>
      </dgm:t>
    </dgm:pt>
    <dgm:pt modelId="{A6434900-85F9-4E83-85D9-5352AEA61753}">
      <dgm:prSet phldrT="[Text]"/>
      <dgm:spPr/>
      <dgm:t>
        <a:bodyPr/>
        <a:lstStyle/>
        <a:p>
          <a:r>
            <a:rPr lang="en-US" dirty="0"/>
            <a:t>evaluate</a:t>
          </a:r>
        </a:p>
      </dgm:t>
    </dgm:pt>
    <dgm:pt modelId="{458C35FD-C2C0-470E-84BC-B796C35F02F5}" type="parTrans" cxnId="{047CA5E3-817B-4B14-A20F-CFAF70DC113E}">
      <dgm:prSet/>
      <dgm:spPr/>
      <dgm:t>
        <a:bodyPr/>
        <a:lstStyle/>
        <a:p>
          <a:endParaRPr lang="en-US"/>
        </a:p>
      </dgm:t>
    </dgm:pt>
    <dgm:pt modelId="{A989779D-6EE8-48D4-9FDD-B91FB8331FDE}" type="sibTrans" cxnId="{047CA5E3-817B-4B14-A20F-CFAF70DC113E}">
      <dgm:prSet/>
      <dgm:spPr/>
      <dgm:t>
        <a:bodyPr/>
        <a:lstStyle/>
        <a:p>
          <a:endParaRPr lang="en-US"/>
        </a:p>
      </dgm:t>
    </dgm:pt>
    <dgm:pt modelId="{69EB8325-8E58-4DE7-9D91-8396B5E84254}">
      <dgm:prSet phldrT="[Text]"/>
      <dgm:spPr/>
      <dgm:t>
        <a:bodyPr/>
        <a:lstStyle/>
        <a:p>
          <a:r>
            <a:rPr lang="en-US" dirty="0"/>
            <a:t>refine</a:t>
          </a:r>
        </a:p>
      </dgm:t>
    </dgm:pt>
    <dgm:pt modelId="{434F8647-CAAA-4961-8937-ECC01C837F02}" type="parTrans" cxnId="{2D5F866A-3A00-4414-837A-2915F7B7D9F7}">
      <dgm:prSet/>
      <dgm:spPr/>
      <dgm:t>
        <a:bodyPr/>
        <a:lstStyle/>
        <a:p>
          <a:endParaRPr lang="en-US"/>
        </a:p>
      </dgm:t>
    </dgm:pt>
    <dgm:pt modelId="{A78E80C9-D768-43D7-84F8-107BBBAB8812}" type="sibTrans" cxnId="{2D5F866A-3A00-4414-837A-2915F7B7D9F7}">
      <dgm:prSet/>
      <dgm:spPr/>
      <dgm:t>
        <a:bodyPr/>
        <a:lstStyle/>
        <a:p>
          <a:endParaRPr lang="en-US"/>
        </a:p>
      </dgm:t>
    </dgm:pt>
    <dgm:pt modelId="{163C17EE-58E0-4DEE-A7B2-289B2724D8F9}" type="pres">
      <dgm:prSet presAssocID="{C5E5AEBB-B1D8-4BC1-B643-35ED54F80099}" presName="cycle" presStyleCnt="0">
        <dgm:presLayoutVars>
          <dgm:dir/>
          <dgm:resizeHandles val="exact"/>
        </dgm:presLayoutVars>
      </dgm:prSet>
      <dgm:spPr/>
    </dgm:pt>
    <dgm:pt modelId="{D5CB65B5-4BC0-4075-A572-D8AA67BD0E8E}" type="pres">
      <dgm:prSet presAssocID="{F634C99E-88D0-4147-9EAC-146AF73930FA}" presName="dummy" presStyleCnt="0"/>
      <dgm:spPr/>
    </dgm:pt>
    <dgm:pt modelId="{FE5FA5CB-7FF6-47DF-9CF2-DCBA825494ED}" type="pres">
      <dgm:prSet presAssocID="{F634C99E-88D0-4147-9EAC-146AF73930FA}" presName="node" presStyleLbl="revTx" presStyleIdx="0" presStyleCnt="5">
        <dgm:presLayoutVars>
          <dgm:bulletEnabled val="1"/>
        </dgm:presLayoutVars>
      </dgm:prSet>
      <dgm:spPr/>
    </dgm:pt>
    <dgm:pt modelId="{68D4FEA0-AD03-47D7-BC7F-6F450CA28E52}" type="pres">
      <dgm:prSet presAssocID="{9C1CC457-4E35-4C09-8ED7-7A422CE63BE5}" presName="sibTrans" presStyleLbl="node1" presStyleIdx="0" presStyleCnt="5"/>
      <dgm:spPr/>
    </dgm:pt>
    <dgm:pt modelId="{9F3F2B2F-E02D-4537-915B-5BD63224ED69}" type="pres">
      <dgm:prSet presAssocID="{D1EA938A-E978-44C5-94D5-873C60556206}" presName="dummy" presStyleCnt="0"/>
      <dgm:spPr/>
    </dgm:pt>
    <dgm:pt modelId="{4E33D6CB-52EB-4273-8DC1-6AF4124A83DE}" type="pres">
      <dgm:prSet presAssocID="{D1EA938A-E978-44C5-94D5-873C60556206}" presName="node" presStyleLbl="revTx" presStyleIdx="1" presStyleCnt="5">
        <dgm:presLayoutVars>
          <dgm:bulletEnabled val="1"/>
        </dgm:presLayoutVars>
      </dgm:prSet>
      <dgm:spPr/>
    </dgm:pt>
    <dgm:pt modelId="{EE1A73F2-BFEC-4542-9E8E-50F1B3021962}" type="pres">
      <dgm:prSet presAssocID="{ED02008B-CD58-4034-B867-FCD9B3FA6F55}" presName="sibTrans" presStyleLbl="node1" presStyleIdx="1" presStyleCnt="5"/>
      <dgm:spPr/>
    </dgm:pt>
    <dgm:pt modelId="{EB051581-35CF-46D3-8332-86B69CECF6A1}" type="pres">
      <dgm:prSet presAssocID="{0CD69F82-5E91-458C-9CC7-37857994262D}" presName="dummy" presStyleCnt="0"/>
      <dgm:spPr/>
    </dgm:pt>
    <dgm:pt modelId="{446DA47E-97EC-4113-9E4A-765417C4950F}" type="pres">
      <dgm:prSet presAssocID="{0CD69F82-5E91-458C-9CC7-37857994262D}" presName="node" presStyleLbl="revTx" presStyleIdx="2" presStyleCnt="5">
        <dgm:presLayoutVars>
          <dgm:bulletEnabled val="1"/>
        </dgm:presLayoutVars>
      </dgm:prSet>
      <dgm:spPr/>
    </dgm:pt>
    <dgm:pt modelId="{A1A5A2A2-BF71-47A1-B8F9-CB754E99C947}" type="pres">
      <dgm:prSet presAssocID="{C6CD8D44-B495-498F-8C59-F0866504B862}" presName="sibTrans" presStyleLbl="node1" presStyleIdx="2" presStyleCnt="5"/>
      <dgm:spPr/>
    </dgm:pt>
    <dgm:pt modelId="{EF982EB5-5156-4C91-8199-F09FE21B29D5}" type="pres">
      <dgm:prSet presAssocID="{A6434900-85F9-4E83-85D9-5352AEA61753}" presName="dummy" presStyleCnt="0"/>
      <dgm:spPr/>
    </dgm:pt>
    <dgm:pt modelId="{C870EE54-3434-4D86-B9E7-F8546E2B5132}" type="pres">
      <dgm:prSet presAssocID="{A6434900-85F9-4E83-85D9-5352AEA61753}" presName="node" presStyleLbl="revTx" presStyleIdx="3" presStyleCnt="5">
        <dgm:presLayoutVars>
          <dgm:bulletEnabled val="1"/>
        </dgm:presLayoutVars>
      </dgm:prSet>
      <dgm:spPr/>
    </dgm:pt>
    <dgm:pt modelId="{825A1F3E-A8C7-4196-9647-8F07F05E3132}" type="pres">
      <dgm:prSet presAssocID="{A989779D-6EE8-48D4-9FDD-B91FB8331FDE}" presName="sibTrans" presStyleLbl="node1" presStyleIdx="3" presStyleCnt="5"/>
      <dgm:spPr/>
    </dgm:pt>
    <dgm:pt modelId="{6089F334-12B7-4AC1-9D02-F463C49060C6}" type="pres">
      <dgm:prSet presAssocID="{69EB8325-8E58-4DE7-9D91-8396B5E84254}" presName="dummy" presStyleCnt="0"/>
      <dgm:spPr/>
    </dgm:pt>
    <dgm:pt modelId="{39446701-E350-4872-A6E5-E8CC9AC77A8F}" type="pres">
      <dgm:prSet presAssocID="{69EB8325-8E58-4DE7-9D91-8396B5E84254}" presName="node" presStyleLbl="revTx" presStyleIdx="4" presStyleCnt="5">
        <dgm:presLayoutVars>
          <dgm:bulletEnabled val="1"/>
        </dgm:presLayoutVars>
      </dgm:prSet>
      <dgm:spPr/>
    </dgm:pt>
    <dgm:pt modelId="{73BB1E7A-4058-43EB-8686-93BB0DCAB496}" type="pres">
      <dgm:prSet presAssocID="{A78E80C9-D768-43D7-84F8-107BBBAB8812}" presName="sibTrans" presStyleLbl="node1" presStyleIdx="4" presStyleCnt="5"/>
      <dgm:spPr/>
    </dgm:pt>
  </dgm:ptLst>
  <dgm:cxnLst>
    <dgm:cxn modelId="{3E77DA21-DE6D-455B-BC78-4A86EC7EA0F6}" type="presOf" srcId="{C6CD8D44-B495-498F-8C59-F0866504B862}" destId="{A1A5A2A2-BF71-47A1-B8F9-CB754E99C947}" srcOrd="0" destOrd="0" presId="urn:microsoft.com/office/officeart/2005/8/layout/cycle1"/>
    <dgm:cxn modelId="{A8A3385E-7B35-45A0-B4EF-5520F798AE37}" srcId="{C5E5AEBB-B1D8-4BC1-B643-35ED54F80099}" destId="{D1EA938A-E978-44C5-94D5-873C60556206}" srcOrd="1" destOrd="0" parTransId="{DB1EA613-E46C-4EE0-84B5-6F6CD60BC84C}" sibTransId="{ED02008B-CD58-4034-B867-FCD9B3FA6F55}"/>
    <dgm:cxn modelId="{2D5F866A-3A00-4414-837A-2915F7B7D9F7}" srcId="{C5E5AEBB-B1D8-4BC1-B643-35ED54F80099}" destId="{69EB8325-8E58-4DE7-9D91-8396B5E84254}" srcOrd="4" destOrd="0" parTransId="{434F8647-CAAA-4961-8937-ECC01C837F02}" sibTransId="{A78E80C9-D768-43D7-84F8-107BBBAB8812}"/>
    <dgm:cxn modelId="{D6A79A50-CC83-4AE6-836B-CA935CC5AA1A}" srcId="{C5E5AEBB-B1D8-4BC1-B643-35ED54F80099}" destId="{0CD69F82-5E91-458C-9CC7-37857994262D}" srcOrd="2" destOrd="0" parTransId="{A518E923-81DF-40BB-8147-424C3446D4AC}" sibTransId="{C6CD8D44-B495-498F-8C59-F0866504B862}"/>
    <dgm:cxn modelId="{BA11DD5A-28C3-41C7-AC78-72B76F74A709}" type="presOf" srcId="{69EB8325-8E58-4DE7-9D91-8396B5E84254}" destId="{39446701-E350-4872-A6E5-E8CC9AC77A8F}" srcOrd="0" destOrd="0" presId="urn:microsoft.com/office/officeart/2005/8/layout/cycle1"/>
    <dgm:cxn modelId="{694A5B8B-5160-4DF1-997A-E5B7D4D6C943}" type="presOf" srcId="{F634C99E-88D0-4147-9EAC-146AF73930FA}" destId="{FE5FA5CB-7FF6-47DF-9CF2-DCBA825494ED}" srcOrd="0" destOrd="0" presId="urn:microsoft.com/office/officeart/2005/8/layout/cycle1"/>
    <dgm:cxn modelId="{6987C094-E4F6-442A-940C-5DE7A4CEA2B8}" type="presOf" srcId="{A989779D-6EE8-48D4-9FDD-B91FB8331FDE}" destId="{825A1F3E-A8C7-4196-9647-8F07F05E3132}" srcOrd="0" destOrd="0" presId="urn:microsoft.com/office/officeart/2005/8/layout/cycle1"/>
    <dgm:cxn modelId="{9FA43098-CD81-4207-A0A5-03D1D4116941}" type="presOf" srcId="{C5E5AEBB-B1D8-4BC1-B643-35ED54F80099}" destId="{163C17EE-58E0-4DEE-A7B2-289B2724D8F9}" srcOrd="0" destOrd="0" presId="urn:microsoft.com/office/officeart/2005/8/layout/cycle1"/>
    <dgm:cxn modelId="{D7CF21B8-3E46-4173-B3AD-2A35548AD87A}" type="presOf" srcId="{ED02008B-CD58-4034-B867-FCD9B3FA6F55}" destId="{EE1A73F2-BFEC-4542-9E8E-50F1B3021962}" srcOrd="0" destOrd="0" presId="urn:microsoft.com/office/officeart/2005/8/layout/cycle1"/>
    <dgm:cxn modelId="{689039C3-B3BA-49F0-87E2-063A384B2874}" type="presOf" srcId="{9C1CC457-4E35-4C09-8ED7-7A422CE63BE5}" destId="{68D4FEA0-AD03-47D7-BC7F-6F450CA28E52}" srcOrd="0" destOrd="0" presId="urn:microsoft.com/office/officeart/2005/8/layout/cycle1"/>
    <dgm:cxn modelId="{D6292ED6-1CE9-49B0-9452-E59A68879D06}" type="presOf" srcId="{D1EA938A-E978-44C5-94D5-873C60556206}" destId="{4E33D6CB-52EB-4273-8DC1-6AF4124A83DE}" srcOrd="0" destOrd="0" presId="urn:microsoft.com/office/officeart/2005/8/layout/cycle1"/>
    <dgm:cxn modelId="{C150CCE0-CDEB-4B51-9524-443B3C6B534F}" srcId="{C5E5AEBB-B1D8-4BC1-B643-35ED54F80099}" destId="{F634C99E-88D0-4147-9EAC-146AF73930FA}" srcOrd="0" destOrd="0" parTransId="{37943361-3A01-4659-ADB9-E1B15E1867FD}" sibTransId="{9C1CC457-4E35-4C09-8ED7-7A422CE63BE5}"/>
    <dgm:cxn modelId="{047CA5E3-817B-4B14-A20F-CFAF70DC113E}" srcId="{C5E5AEBB-B1D8-4BC1-B643-35ED54F80099}" destId="{A6434900-85F9-4E83-85D9-5352AEA61753}" srcOrd="3" destOrd="0" parTransId="{458C35FD-C2C0-470E-84BC-B796C35F02F5}" sibTransId="{A989779D-6EE8-48D4-9FDD-B91FB8331FDE}"/>
    <dgm:cxn modelId="{4A6A83ED-EC07-49F0-B3A8-DCDC378D1201}" type="presOf" srcId="{A6434900-85F9-4E83-85D9-5352AEA61753}" destId="{C870EE54-3434-4D86-B9E7-F8546E2B5132}" srcOrd="0" destOrd="0" presId="urn:microsoft.com/office/officeart/2005/8/layout/cycle1"/>
    <dgm:cxn modelId="{B60E1DF1-5BC9-4C75-AFE0-35CB7C074519}" type="presOf" srcId="{0CD69F82-5E91-458C-9CC7-37857994262D}" destId="{446DA47E-97EC-4113-9E4A-765417C4950F}" srcOrd="0" destOrd="0" presId="urn:microsoft.com/office/officeart/2005/8/layout/cycle1"/>
    <dgm:cxn modelId="{5E49C7F7-A5F5-4AB0-9E11-FC9704EA442B}" type="presOf" srcId="{A78E80C9-D768-43D7-84F8-107BBBAB8812}" destId="{73BB1E7A-4058-43EB-8686-93BB0DCAB496}" srcOrd="0" destOrd="0" presId="urn:microsoft.com/office/officeart/2005/8/layout/cycle1"/>
    <dgm:cxn modelId="{D84396E2-7515-49AC-BAAF-E3BBDDAF10C2}" type="presParOf" srcId="{163C17EE-58E0-4DEE-A7B2-289B2724D8F9}" destId="{D5CB65B5-4BC0-4075-A572-D8AA67BD0E8E}" srcOrd="0" destOrd="0" presId="urn:microsoft.com/office/officeart/2005/8/layout/cycle1"/>
    <dgm:cxn modelId="{6BE10420-0412-4F87-B0CE-556036F587FD}" type="presParOf" srcId="{163C17EE-58E0-4DEE-A7B2-289B2724D8F9}" destId="{FE5FA5CB-7FF6-47DF-9CF2-DCBA825494ED}" srcOrd="1" destOrd="0" presId="urn:microsoft.com/office/officeart/2005/8/layout/cycle1"/>
    <dgm:cxn modelId="{B55CC110-F5D5-4269-9C3F-D8F5175A08E8}" type="presParOf" srcId="{163C17EE-58E0-4DEE-A7B2-289B2724D8F9}" destId="{68D4FEA0-AD03-47D7-BC7F-6F450CA28E52}" srcOrd="2" destOrd="0" presId="urn:microsoft.com/office/officeart/2005/8/layout/cycle1"/>
    <dgm:cxn modelId="{53F09160-894A-4E3E-85F4-11BE3F8181FF}" type="presParOf" srcId="{163C17EE-58E0-4DEE-A7B2-289B2724D8F9}" destId="{9F3F2B2F-E02D-4537-915B-5BD63224ED69}" srcOrd="3" destOrd="0" presId="urn:microsoft.com/office/officeart/2005/8/layout/cycle1"/>
    <dgm:cxn modelId="{301D0C7C-D638-4277-BCD9-EC64481E2E19}" type="presParOf" srcId="{163C17EE-58E0-4DEE-A7B2-289B2724D8F9}" destId="{4E33D6CB-52EB-4273-8DC1-6AF4124A83DE}" srcOrd="4" destOrd="0" presId="urn:microsoft.com/office/officeart/2005/8/layout/cycle1"/>
    <dgm:cxn modelId="{1E2ABC5D-30E1-4F0E-8047-2FEDF9D8CFB9}" type="presParOf" srcId="{163C17EE-58E0-4DEE-A7B2-289B2724D8F9}" destId="{EE1A73F2-BFEC-4542-9E8E-50F1B3021962}" srcOrd="5" destOrd="0" presId="urn:microsoft.com/office/officeart/2005/8/layout/cycle1"/>
    <dgm:cxn modelId="{75F7CBD8-2376-4E93-864F-31F53FB5EC93}" type="presParOf" srcId="{163C17EE-58E0-4DEE-A7B2-289B2724D8F9}" destId="{EB051581-35CF-46D3-8332-86B69CECF6A1}" srcOrd="6" destOrd="0" presId="urn:microsoft.com/office/officeart/2005/8/layout/cycle1"/>
    <dgm:cxn modelId="{DD2623B8-D6C2-4019-B87F-3FC8737AA3E6}" type="presParOf" srcId="{163C17EE-58E0-4DEE-A7B2-289B2724D8F9}" destId="{446DA47E-97EC-4113-9E4A-765417C4950F}" srcOrd="7" destOrd="0" presId="urn:microsoft.com/office/officeart/2005/8/layout/cycle1"/>
    <dgm:cxn modelId="{26DE2DFB-4A04-4F27-92B4-74D7F3A058E3}" type="presParOf" srcId="{163C17EE-58E0-4DEE-A7B2-289B2724D8F9}" destId="{A1A5A2A2-BF71-47A1-B8F9-CB754E99C947}" srcOrd="8" destOrd="0" presId="urn:microsoft.com/office/officeart/2005/8/layout/cycle1"/>
    <dgm:cxn modelId="{5F4E3F24-82D4-42E0-9917-AA76D77FDF29}" type="presParOf" srcId="{163C17EE-58E0-4DEE-A7B2-289B2724D8F9}" destId="{EF982EB5-5156-4C91-8199-F09FE21B29D5}" srcOrd="9" destOrd="0" presId="urn:microsoft.com/office/officeart/2005/8/layout/cycle1"/>
    <dgm:cxn modelId="{83B21297-2D7D-413E-BFC1-B23DF5563A03}" type="presParOf" srcId="{163C17EE-58E0-4DEE-A7B2-289B2724D8F9}" destId="{C870EE54-3434-4D86-B9E7-F8546E2B5132}" srcOrd="10" destOrd="0" presId="urn:microsoft.com/office/officeart/2005/8/layout/cycle1"/>
    <dgm:cxn modelId="{C555DFE8-2CE7-4228-A8F0-351319CF7CFA}" type="presParOf" srcId="{163C17EE-58E0-4DEE-A7B2-289B2724D8F9}" destId="{825A1F3E-A8C7-4196-9647-8F07F05E3132}" srcOrd="11" destOrd="0" presId="urn:microsoft.com/office/officeart/2005/8/layout/cycle1"/>
    <dgm:cxn modelId="{588C33EA-9769-4C2C-B590-0B173C1B5D3A}" type="presParOf" srcId="{163C17EE-58E0-4DEE-A7B2-289B2724D8F9}" destId="{6089F334-12B7-4AC1-9D02-F463C49060C6}" srcOrd="12" destOrd="0" presId="urn:microsoft.com/office/officeart/2005/8/layout/cycle1"/>
    <dgm:cxn modelId="{6362560D-47F0-4DFB-B4BB-BCA093DAAC70}" type="presParOf" srcId="{163C17EE-58E0-4DEE-A7B2-289B2724D8F9}" destId="{39446701-E350-4872-A6E5-E8CC9AC77A8F}" srcOrd="13" destOrd="0" presId="urn:microsoft.com/office/officeart/2005/8/layout/cycle1"/>
    <dgm:cxn modelId="{B261466A-5A9F-4BD5-9D81-BDD18D8609DA}" type="presParOf" srcId="{163C17EE-58E0-4DEE-A7B2-289B2724D8F9}" destId="{73BB1E7A-4058-43EB-8686-93BB0DCAB496}"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88E5CC-FAB6-49D8-B238-5D881BD6B184}" type="doc">
      <dgm:prSet loTypeId="urn:microsoft.com/office/officeart/2005/8/layout/pyramid3" loCatId="pyramid" qsTypeId="urn:microsoft.com/office/officeart/2005/8/quickstyle/simple1" qsCatId="simple" csTypeId="urn:microsoft.com/office/officeart/2005/8/colors/accent1_5" csCatId="accent1" phldr="1"/>
      <dgm:spPr/>
    </dgm:pt>
    <dgm:pt modelId="{768D0EA2-B37F-439B-8A17-7B03D80893FB}">
      <dgm:prSet phldrT="[Text]"/>
      <dgm:spPr/>
      <dgm:t>
        <a:bodyPr/>
        <a:lstStyle/>
        <a:p>
          <a:r>
            <a:rPr lang="en-US" dirty="0"/>
            <a:t>Vision</a:t>
          </a:r>
        </a:p>
      </dgm:t>
    </dgm:pt>
    <dgm:pt modelId="{138CFB46-D6C3-4ED3-92D1-3FF45A75A255}" type="parTrans" cxnId="{8A09C227-5B10-4EE7-B750-67FC2EE016AB}">
      <dgm:prSet/>
      <dgm:spPr/>
      <dgm:t>
        <a:bodyPr/>
        <a:lstStyle/>
        <a:p>
          <a:endParaRPr lang="en-US"/>
        </a:p>
      </dgm:t>
    </dgm:pt>
    <dgm:pt modelId="{F5ED1EAD-C732-4692-80E3-7F7EEB002F48}" type="sibTrans" cxnId="{8A09C227-5B10-4EE7-B750-67FC2EE016AB}">
      <dgm:prSet/>
      <dgm:spPr/>
      <dgm:t>
        <a:bodyPr/>
        <a:lstStyle/>
        <a:p>
          <a:endParaRPr lang="en-US"/>
        </a:p>
      </dgm:t>
    </dgm:pt>
    <dgm:pt modelId="{3DC0C6F2-27A9-45D3-AA56-835661773634}">
      <dgm:prSet phldrT="[Text]"/>
      <dgm:spPr/>
      <dgm:t>
        <a:bodyPr/>
        <a:lstStyle/>
        <a:p>
          <a:r>
            <a:rPr lang="en-US" dirty="0"/>
            <a:t>Theme</a:t>
          </a:r>
        </a:p>
      </dgm:t>
    </dgm:pt>
    <dgm:pt modelId="{045B4D29-B0F8-4FCA-B747-8017F0A48EAE}" type="parTrans" cxnId="{748ADD37-FC31-4A1D-AB5A-275F32629D42}">
      <dgm:prSet/>
      <dgm:spPr/>
      <dgm:t>
        <a:bodyPr/>
        <a:lstStyle/>
        <a:p>
          <a:endParaRPr lang="en-US"/>
        </a:p>
      </dgm:t>
    </dgm:pt>
    <dgm:pt modelId="{980BEB99-469E-442F-9248-E0EC1A418B88}" type="sibTrans" cxnId="{748ADD37-FC31-4A1D-AB5A-275F32629D42}">
      <dgm:prSet/>
      <dgm:spPr/>
      <dgm:t>
        <a:bodyPr/>
        <a:lstStyle/>
        <a:p>
          <a:endParaRPr lang="en-US"/>
        </a:p>
      </dgm:t>
    </dgm:pt>
    <dgm:pt modelId="{325DCA54-D099-485B-AFBB-41FC764EFD52}">
      <dgm:prSet phldrT="[Text]"/>
      <dgm:spPr/>
      <dgm:t>
        <a:bodyPr/>
        <a:lstStyle/>
        <a:p>
          <a:r>
            <a:rPr lang="en-US" dirty="0"/>
            <a:t>User Story</a:t>
          </a:r>
        </a:p>
      </dgm:t>
    </dgm:pt>
    <dgm:pt modelId="{2F69DA8E-C4BE-4752-B9D1-92B4496811E2}" type="parTrans" cxnId="{EF29B590-E2CC-46BC-8B5C-846535588343}">
      <dgm:prSet/>
      <dgm:spPr/>
      <dgm:t>
        <a:bodyPr/>
        <a:lstStyle/>
        <a:p>
          <a:endParaRPr lang="en-US"/>
        </a:p>
      </dgm:t>
    </dgm:pt>
    <dgm:pt modelId="{70EEB959-0992-43D5-A87A-7FACAA9D126B}" type="sibTrans" cxnId="{EF29B590-E2CC-46BC-8B5C-846535588343}">
      <dgm:prSet/>
      <dgm:spPr/>
      <dgm:t>
        <a:bodyPr/>
        <a:lstStyle/>
        <a:p>
          <a:endParaRPr lang="en-US"/>
        </a:p>
      </dgm:t>
    </dgm:pt>
    <dgm:pt modelId="{B27BB634-76D4-4B63-A9A6-2A8915F1FA58}">
      <dgm:prSet phldrT="[Text]"/>
      <dgm:spPr/>
      <dgm:t>
        <a:bodyPr/>
        <a:lstStyle/>
        <a:p>
          <a:r>
            <a:rPr lang="en-US" dirty="0"/>
            <a:t>Product</a:t>
          </a:r>
        </a:p>
      </dgm:t>
    </dgm:pt>
    <dgm:pt modelId="{6AB25AB3-C21B-4D40-8C42-280094589DEA}" type="parTrans" cxnId="{8B8400C1-4805-4463-972A-6044781AA507}">
      <dgm:prSet/>
      <dgm:spPr/>
      <dgm:t>
        <a:bodyPr/>
        <a:lstStyle/>
        <a:p>
          <a:endParaRPr lang="en-US"/>
        </a:p>
      </dgm:t>
    </dgm:pt>
    <dgm:pt modelId="{3CA698FA-33CE-4FBD-8555-FD3660608858}" type="sibTrans" cxnId="{8B8400C1-4805-4463-972A-6044781AA507}">
      <dgm:prSet/>
      <dgm:spPr/>
      <dgm:t>
        <a:bodyPr/>
        <a:lstStyle/>
        <a:p>
          <a:endParaRPr lang="en-US"/>
        </a:p>
      </dgm:t>
    </dgm:pt>
    <dgm:pt modelId="{78D0D573-150C-4F6F-AA2B-65C6122A9E85}">
      <dgm:prSet phldrT="[Text]"/>
      <dgm:spPr/>
      <dgm:t>
        <a:bodyPr/>
        <a:lstStyle/>
        <a:p>
          <a:r>
            <a:rPr lang="en-US"/>
            <a:t>Feature</a:t>
          </a:r>
          <a:endParaRPr lang="en-US" dirty="0"/>
        </a:p>
      </dgm:t>
    </dgm:pt>
    <dgm:pt modelId="{538B7F79-5BCF-4898-A343-54EBB310314F}" type="parTrans" cxnId="{E5939566-0392-476B-BD5D-CFE5E54C3763}">
      <dgm:prSet/>
      <dgm:spPr/>
      <dgm:t>
        <a:bodyPr/>
        <a:lstStyle/>
        <a:p>
          <a:endParaRPr lang="en-US"/>
        </a:p>
      </dgm:t>
    </dgm:pt>
    <dgm:pt modelId="{87B76C4F-7818-48BE-902F-2A4E7CF076FB}" type="sibTrans" cxnId="{E5939566-0392-476B-BD5D-CFE5E54C3763}">
      <dgm:prSet/>
      <dgm:spPr/>
      <dgm:t>
        <a:bodyPr/>
        <a:lstStyle/>
        <a:p>
          <a:endParaRPr lang="en-US"/>
        </a:p>
      </dgm:t>
    </dgm:pt>
    <dgm:pt modelId="{F8F36B88-02F5-4CE8-B58C-0BD511E0C03E}">
      <dgm:prSet phldrT="[Text]"/>
      <dgm:spPr/>
      <dgm:t>
        <a:bodyPr/>
        <a:lstStyle/>
        <a:p>
          <a:r>
            <a:rPr lang="en-US" dirty="0"/>
            <a:t>Solution</a:t>
          </a:r>
        </a:p>
      </dgm:t>
    </dgm:pt>
    <dgm:pt modelId="{AD48C6D1-76C1-4FA7-B5F7-FBC7CA0482A1}" type="parTrans" cxnId="{997E4AB6-98E7-49AE-9A1D-C54904DCED54}">
      <dgm:prSet/>
      <dgm:spPr/>
      <dgm:t>
        <a:bodyPr/>
        <a:lstStyle/>
        <a:p>
          <a:endParaRPr lang="en-US"/>
        </a:p>
      </dgm:t>
    </dgm:pt>
    <dgm:pt modelId="{C6819075-2453-496E-B676-C7CD3A2E956D}" type="sibTrans" cxnId="{997E4AB6-98E7-49AE-9A1D-C54904DCED54}">
      <dgm:prSet/>
      <dgm:spPr/>
      <dgm:t>
        <a:bodyPr/>
        <a:lstStyle/>
        <a:p>
          <a:endParaRPr lang="en-US"/>
        </a:p>
      </dgm:t>
    </dgm:pt>
    <dgm:pt modelId="{8DE1441B-B8D5-42F1-9DE1-114B0E04330D}">
      <dgm:prSet phldrT="[Text]"/>
      <dgm:spPr/>
      <dgm:t>
        <a:bodyPr/>
        <a:lstStyle/>
        <a:p>
          <a:r>
            <a:rPr lang="en-US"/>
            <a:t>Capability</a:t>
          </a:r>
          <a:endParaRPr lang="en-US" dirty="0"/>
        </a:p>
      </dgm:t>
    </dgm:pt>
    <dgm:pt modelId="{D8B307CC-8C1E-4761-B907-6091DF498D12}" type="parTrans" cxnId="{40AB2BA3-F316-4B8D-A573-197C303A9113}">
      <dgm:prSet/>
      <dgm:spPr/>
      <dgm:t>
        <a:bodyPr/>
        <a:lstStyle/>
        <a:p>
          <a:endParaRPr lang="en-US"/>
        </a:p>
      </dgm:t>
    </dgm:pt>
    <dgm:pt modelId="{9DBC472C-0503-4F00-A97B-11743958CA13}" type="sibTrans" cxnId="{40AB2BA3-F316-4B8D-A573-197C303A9113}">
      <dgm:prSet/>
      <dgm:spPr/>
      <dgm:t>
        <a:bodyPr/>
        <a:lstStyle/>
        <a:p>
          <a:endParaRPr lang="en-US"/>
        </a:p>
      </dgm:t>
    </dgm:pt>
    <dgm:pt modelId="{BD5B11E9-598D-480D-8ECD-CD5E11CC07F2}" type="pres">
      <dgm:prSet presAssocID="{7588E5CC-FAB6-49D8-B238-5D881BD6B184}" presName="Name0" presStyleCnt="0">
        <dgm:presLayoutVars>
          <dgm:dir/>
          <dgm:animLvl val="lvl"/>
          <dgm:resizeHandles val="exact"/>
        </dgm:presLayoutVars>
      </dgm:prSet>
      <dgm:spPr/>
    </dgm:pt>
    <dgm:pt modelId="{BB97E444-9DFA-4CDE-A02A-FCCAC45048C9}" type="pres">
      <dgm:prSet presAssocID="{768D0EA2-B37F-439B-8A17-7B03D80893FB}" presName="Name8" presStyleCnt="0"/>
      <dgm:spPr/>
    </dgm:pt>
    <dgm:pt modelId="{285E304E-B7AB-4EC9-A838-C61910E48D70}" type="pres">
      <dgm:prSet presAssocID="{768D0EA2-B37F-439B-8A17-7B03D80893FB}" presName="level" presStyleLbl="node1" presStyleIdx="0" presStyleCnt="7">
        <dgm:presLayoutVars>
          <dgm:chMax val="1"/>
          <dgm:bulletEnabled val="1"/>
        </dgm:presLayoutVars>
      </dgm:prSet>
      <dgm:spPr/>
    </dgm:pt>
    <dgm:pt modelId="{A1B41760-5311-4494-A4C3-8D3F65633E5A}" type="pres">
      <dgm:prSet presAssocID="{768D0EA2-B37F-439B-8A17-7B03D80893FB}" presName="levelTx" presStyleLbl="revTx" presStyleIdx="0" presStyleCnt="0">
        <dgm:presLayoutVars>
          <dgm:chMax val="1"/>
          <dgm:bulletEnabled val="1"/>
        </dgm:presLayoutVars>
      </dgm:prSet>
      <dgm:spPr/>
    </dgm:pt>
    <dgm:pt modelId="{02DB8705-8AB3-4A58-8949-D088EEAF2E9F}" type="pres">
      <dgm:prSet presAssocID="{3DC0C6F2-27A9-45D3-AA56-835661773634}" presName="Name8" presStyleCnt="0"/>
      <dgm:spPr/>
    </dgm:pt>
    <dgm:pt modelId="{569C52F0-23D0-4991-93B3-E60C94AB941F}" type="pres">
      <dgm:prSet presAssocID="{3DC0C6F2-27A9-45D3-AA56-835661773634}" presName="level" presStyleLbl="node1" presStyleIdx="1" presStyleCnt="7">
        <dgm:presLayoutVars>
          <dgm:chMax val="1"/>
          <dgm:bulletEnabled val="1"/>
        </dgm:presLayoutVars>
      </dgm:prSet>
      <dgm:spPr/>
    </dgm:pt>
    <dgm:pt modelId="{1881A95D-1C9B-4DD5-8382-5375C12AD24F}" type="pres">
      <dgm:prSet presAssocID="{3DC0C6F2-27A9-45D3-AA56-835661773634}" presName="levelTx" presStyleLbl="revTx" presStyleIdx="0" presStyleCnt="0">
        <dgm:presLayoutVars>
          <dgm:chMax val="1"/>
          <dgm:bulletEnabled val="1"/>
        </dgm:presLayoutVars>
      </dgm:prSet>
      <dgm:spPr/>
    </dgm:pt>
    <dgm:pt modelId="{00F3C212-8576-4F58-ACA1-4053FA3D1EC8}" type="pres">
      <dgm:prSet presAssocID="{B27BB634-76D4-4B63-A9A6-2A8915F1FA58}" presName="Name8" presStyleCnt="0"/>
      <dgm:spPr/>
    </dgm:pt>
    <dgm:pt modelId="{089CD305-98EE-4724-8D88-906DC89EC08C}" type="pres">
      <dgm:prSet presAssocID="{B27BB634-76D4-4B63-A9A6-2A8915F1FA58}" presName="level" presStyleLbl="node1" presStyleIdx="2" presStyleCnt="7">
        <dgm:presLayoutVars>
          <dgm:chMax val="1"/>
          <dgm:bulletEnabled val="1"/>
        </dgm:presLayoutVars>
      </dgm:prSet>
      <dgm:spPr/>
    </dgm:pt>
    <dgm:pt modelId="{565211C9-3532-491D-B73A-0B273F14CD2E}" type="pres">
      <dgm:prSet presAssocID="{B27BB634-76D4-4B63-A9A6-2A8915F1FA58}" presName="levelTx" presStyleLbl="revTx" presStyleIdx="0" presStyleCnt="0">
        <dgm:presLayoutVars>
          <dgm:chMax val="1"/>
          <dgm:bulletEnabled val="1"/>
        </dgm:presLayoutVars>
      </dgm:prSet>
      <dgm:spPr/>
    </dgm:pt>
    <dgm:pt modelId="{898D93CE-F522-4D82-B8BB-EF2667618EA9}" type="pres">
      <dgm:prSet presAssocID="{F8F36B88-02F5-4CE8-B58C-0BD511E0C03E}" presName="Name8" presStyleCnt="0"/>
      <dgm:spPr/>
    </dgm:pt>
    <dgm:pt modelId="{41C87F2A-9379-472A-8023-2A737FB03C80}" type="pres">
      <dgm:prSet presAssocID="{F8F36B88-02F5-4CE8-B58C-0BD511E0C03E}" presName="level" presStyleLbl="node1" presStyleIdx="3" presStyleCnt="7">
        <dgm:presLayoutVars>
          <dgm:chMax val="1"/>
          <dgm:bulletEnabled val="1"/>
        </dgm:presLayoutVars>
      </dgm:prSet>
      <dgm:spPr/>
    </dgm:pt>
    <dgm:pt modelId="{74E4673E-D363-4170-A82A-7FD3C865D5A9}" type="pres">
      <dgm:prSet presAssocID="{F8F36B88-02F5-4CE8-B58C-0BD511E0C03E}" presName="levelTx" presStyleLbl="revTx" presStyleIdx="0" presStyleCnt="0">
        <dgm:presLayoutVars>
          <dgm:chMax val="1"/>
          <dgm:bulletEnabled val="1"/>
        </dgm:presLayoutVars>
      </dgm:prSet>
      <dgm:spPr/>
    </dgm:pt>
    <dgm:pt modelId="{E202C3C4-991B-4468-9433-2C0828200CE9}" type="pres">
      <dgm:prSet presAssocID="{8DE1441B-B8D5-42F1-9DE1-114B0E04330D}" presName="Name8" presStyleCnt="0"/>
      <dgm:spPr/>
    </dgm:pt>
    <dgm:pt modelId="{BE40040C-55B6-413E-A522-2188728C8F04}" type="pres">
      <dgm:prSet presAssocID="{8DE1441B-B8D5-42F1-9DE1-114B0E04330D}" presName="level" presStyleLbl="node1" presStyleIdx="4" presStyleCnt="7">
        <dgm:presLayoutVars>
          <dgm:chMax val="1"/>
          <dgm:bulletEnabled val="1"/>
        </dgm:presLayoutVars>
      </dgm:prSet>
      <dgm:spPr/>
    </dgm:pt>
    <dgm:pt modelId="{A3F22387-562E-4E4F-A993-1E04D6FA20D4}" type="pres">
      <dgm:prSet presAssocID="{8DE1441B-B8D5-42F1-9DE1-114B0E04330D}" presName="levelTx" presStyleLbl="revTx" presStyleIdx="0" presStyleCnt="0">
        <dgm:presLayoutVars>
          <dgm:chMax val="1"/>
          <dgm:bulletEnabled val="1"/>
        </dgm:presLayoutVars>
      </dgm:prSet>
      <dgm:spPr/>
    </dgm:pt>
    <dgm:pt modelId="{DC0C534E-3359-4E1B-AFAF-B9E3AAFEA30D}" type="pres">
      <dgm:prSet presAssocID="{78D0D573-150C-4F6F-AA2B-65C6122A9E85}" presName="Name8" presStyleCnt="0"/>
      <dgm:spPr/>
    </dgm:pt>
    <dgm:pt modelId="{C1BBE856-F3F1-4806-9873-1DF1A6299899}" type="pres">
      <dgm:prSet presAssocID="{78D0D573-150C-4F6F-AA2B-65C6122A9E85}" presName="level" presStyleLbl="node1" presStyleIdx="5" presStyleCnt="7">
        <dgm:presLayoutVars>
          <dgm:chMax val="1"/>
          <dgm:bulletEnabled val="1"/>
        </dgm:presLayoutVars>
      </dgm:prSet>
      <dgm:spPr/>
    </dgm:pt>
    <dgm:pt modelId="{9E87C276-00AC-4EF8-97DB-77BA115F1834}" type="pres">
      <dgm:prSet presAssocID="{78D0D573-150C-4F6F-AA2B-65C6122A9E85}" presName="levelTx" presStyleLbl="revTx" presStyleIdx="0" presStyleCnt="0">
        <dgm:presLayoutVars>
          <dgm:chMax val="1"/>
          <dgm:bulletEnabled val="1"/>
        </dgm:presLayoutVars>
      </dgm:prSet>
      <dgm:spPr/>
    </dgm:pt>
    <dgm:pt modelId="{216940B6-AB69-4E96-A508-9A93BCD0E828}" type="pres">
      <dgm:prSet presAssocID="{325DCA54-D099-485B-AFBB-41FC764EFD52}" presName="Name8" presStyleCnt="0"/>
      <dgm:spPr/>
    </dgm:pt>
    <dgm:pt modelId="{49250E86-8E1F-4EEB-BE20-18DB875F2923}" type="pres">
      <dgm:prSet presAssocID="{325DCA54-D099-485B-AFBB-41FC764EFD52}" presName="level" presStyleLbl="node1" presStyleIdx="6" presStyleCnt="7">
        <dgm:presLayoutVars>
          <dgm:chMax val="1"/>
          <dgm:bulletEnabled val="1"/>
        </dgm:presLayoutVars>
      </dgm:prSet>
      <dgm:spPr/>
    </dgm:pt>
    <dgm:pt modelId="{11C0E604-951A-43D0-936A-630F03F4CB87}" type="pres">
      <dgm:prSet presAssocID="{325DCA54-D099-485B-AFBB-41FC764EFD52}" presName="levelTx" presStyleLbl="revTx" presStyleIdx="0" presStyleCnt="0">
        <dgm:presLayoutVars>
          <dgm:chMax val="1"/>
          <dgm:bulletEnabled val="1"/>
        </dgm:presLayoutVars>
      </dgm:prSet>
      <dgm:spPr/>
    </dgm:pt>
  </dgm:ptLst>
  <dgm:cxnLst>
    <dgm:cxn modelId="{824A4309-9506-4DB5-A3E5-847D9D3E75BB}" type="presOf" srcId="{8DE1441B-B8D5-42F1-9DE1-114B0E04330D}" destId="{BE40040C-55B6-413E-A522-2188728C8F04}" srcOrd="0" destOrd="0" presId="urn:microsoft.com/office/officeart/2005/8/layout/pyramid3"/>
    <dgm:cxn modelId="{5CBB6913-3D8E-4985-A902-D4DB122FEA4E}" type="presOf" srcId="{768D0EA2-B37F-439B-8A17-7B03D80893FB}" destId="{285E304E-B7AB-4EC9-A838-C61910E48D70}" srcOrd="0" destOrd="0" presId="urn:microsoft.com/office/officeart/2005/8/layout/pyramid3"/>
    <dgm:cxn modelId="{8A09C227-5B10-4EE7-B750-67FC2EE016AB}" srcId="{7588E5CC-FAB6-49D8-B238-5D881BD6B184}" destId="{768D0EA2-B37F-439B-8A17-7B03D80893FB}" srcOrd="0" destOrd="0" parTransId="{138CFB46-D6C3-4ED3-92D1-3FF45A75A255}" sibTransId="{F5ED1EAD-C732-4692-80E3-7F7EEB002F48}"/>
    <dgm:cxn modelId="{3B4E0228-49EB-48DE-92D4-029309EC02FA}" type="presOf" srcId="{F8F36B88-02F5-4CE8-B58C-0BD511E0C03E}" destId="{74E4673E-D363-4170-A82A-7FD3C865D5A9}" srcOrd="1" destOrd="0" presId="urn:microsoft.com/office/officeart/2005/8/layout/pyramid3"/>
    <dgm:cxn modelId="{A2611132-5768-4796-9220-B67377B2BF24}" type="presOf" srcId="{78D0D573-150C-4F6F-AA2B-65C6122A9E85}" destId="{C1BBE856-F3F1-4806-9873-1DF1A6299899}" srcOrd="0" destOrd="0" presId="urn:microsoft.com/office/officeart/2005/8/layout/pyramid3"/>
    <dgm:cxn modelId="{748ADD37-FC31-4A1D-AB5A-275F32629D42}" srcId="{7588E5CC-FAB6-49D8-B238-5D881BD6B184}" destId="{3DC0C6F2-27A9-45D3-AA56-835661773634}" srcOrd="1" destOrd="0" parTransId="{045B4D29-B0F8-4FCA-B747-8017F0A48EAE}" sibTransId="{980BEB99-469E-442F-9248-E0EC1A418B88}"/>
    <dgm:cxn modelId="{641B4F3A-2BE5-49B7-A899-F016F47D03EF}" type="presOf" srcId="{B27BB634-76D4-4B63-A9A6-2A8915F1FA58}" destId="{089CD305-98EE-4724-8D88-906DC89EC08C}" srcOrd="0" destOrd="0" presId="urn:microsoft.com/office/officeart/2005/8/layout/pyramid3"/>
    <dgm:cxn modelId="{6B8E5B3C-FDA8-4B87-849D-124BDE36F187}" type="presOf" srcId="{3DC0C6F2-27A9-45D3-AA56-835661773634}" destId="{569C52F0-23D0-4991-93B3-E60C94AB941F}" srcOrd="0" destOrd="0" presId="urn:microsoft.com/office/officeart/2005/8/layout/pyramid3"/>
    <dgm:cxn modelId="{2B35AA40-3584-4D70-BDF1-3637B4420505}" type="presOf" srcId="{7588E5CC-FAB6-49D8-B238-5D881BD6B184}" destId="{BD5B11E9-598D-480D-8ECD-CD5E11CC07F2}" srcOrd="0" destOrd="0" presId="urn:microsoft.com/office/officeart/2005/8/layout/pyramid3"/>
    <dgm:cxn modelId="{E5939566-0392-476B-BD5D-CFE5E54C3763}" srcId="{7588E5CC-FAB6-49D8-B238-5D881BD6B184}" destId="{78D0D573-150C-4F6F-AA2B-65C6122A9E85}" srcOrd="5" destOrd="0" parTransId="{538B7F79-5BCF-4898-A343-54EBB310314F}" sibTransId="{87B76C4F-7818-48BE-902F-2A4E7CF076FB}"/>
    <dgm:cxn modelId="{468BB854-B4A6-4552-A927-0F602E88C5B6}" type="presOf" srcId="{768D0EA2-B37F-439B-8A17-7B03D80893FB}" destId="{A1B41760-5311-4494-A4C3-8D3F65633E5A}" srcOrd="1" destOrd="0" presId="urn:microsoft.com/office/officeart/2005/8/layout/pyramid3"/>
    <dgm:cxn modelId="{EF29B590-E2CC-46BC-8B5C-846535588343}" srcId="{7588E5CC-FAB6-49D8-B238-5D881BD6B184}" destId="{325DCA54-D099-485B-AFBB-41FC764EFD52}" srcOrd="6" destOrd="0" parTransId="{2F69DA8E-C4BE-4752-B9D1-92B4496811E2}" sibTransId="{70EEB959-0992-43D5-A87A-7FACAA9D126B}"/>
    <dgm:cxn modelId="{605913A1-21C1-41AF-A63E-E943A4F9006D}" type="presOf" srcId="{8DE1441B-B8D5-42F1-9DE1-114B0E04330D}" destId="{A3F22387-562E-4E4F-A993-1E04D6FA20D4}" srcOrd="1" destOrd="0" presId="urn:microsoft.com/office/officeart/2005/8/layout/pyramid3"/>
    <dgm:cxn modelId="{40AB2BA3-F316-4B8D-A573-197C303A9113}" srcId="{7588E5CC-FAB6-49D8-B238-5D881BD6B184}" destId="{8DE1441B-B8D5-42F1-9DE1-114B0E04330D}" srcOrd="4" destOrd="0" parTransId="{D8B307CC-8C1E-4761-B907-6091DF498D12}" sibTransId="{9DBC472C-0503-4F00-A97B-11743958CA13}"/>
    <dgm:cxn modelId="{2654AEA3-6373-4D2D-9978-A867521EBB87}" type="presOf" srcId="{325DCA54-D099-485B-AFBB-41FC764EFD52}" destId="{11C0E604-951A-43D0-936A-630F03F4CB87}" srcOrd="1" destOrd="0" presId="urn:microsoft.com/office/officeart/2005/8/layout/pyramid3"/>
    <dgm:cxn modelId="{832BB2A3-94ED-4C7D-9F91-C182C89CEDF4}" type="presOf" srcId="{325DCA54-D099-485B-AFBB-41FC764EFD52}" destId="{49250E86-8E1F-4EEB-BE20-18DB875F2923}" srcOrd="0" destOrd="0" presId="urn:microsoft.com/office/officeart/2005/8/layout/pyramid3"/>
    <dgm:cxn modelId="{997E4AB6-98E7-49AE-9A1D-C54904DCED54}" srcId="{7588E5CC-FAB6-49D8-B238-5D881BD6B184}" destId="{F8F36B88-02F5-4CE8-B58C-0BD511E0C03E}" srcOrd="3" destOrd="0" parTransId="{AD48C6D1-76C1-4FA7-B5F7-FBC7CA0482A1}" sibTransId="{C6819075-2453-496E-B676-C7CD3A2E956D}"/>
    <dgm:cxn modelId="{8B8400C1-4805-4463-972A-6044781AA507}" srcId="{7588E5CC-FAB6-49D8-B238-5D881BD6B184}" destId="{B27BB634-76D4-4B63-A9A6-2A8915F1FA58}" srcOrd="2" destOrd="0" parTransId="{6AB25AB3-C21B-4D40-8C42-280094589DEA}" sibTransId="{3CA698FA-33CE-4FBD-8555-FD3660608858}"/>
    <dgm:cxn modelId="{D65CFCD0-7E62-48FC-B80E-4C700AB70666}" type="presOf" srcId="{78D0D573-150C-4F6F-AA2B-65C6122A9E85}" destId="{9E87C276-00AC-4EF8-97DB-77BA115F1834}" srcOrd="1" destOrd="0" presId="urn:microsoft.com/office/officeart/2005/8/layout/pyramid3"/>
    <dgm:cxn modelId="{A1B544ED-8011-4468-AE75-4F16C8ED1309}" type="presOf" srcId="{F8F36B88-02F5-4CE8-B58C-0BD511E0C03E}" destId="{41C87F2A-9379-472A-8023-2A737FB03C80}" srcOrd="0" destOrd="0" presId="urn:microsoft.com/office/officeart/2005/8/layout/pyramid3"/>
    <dgm:cxn modelId="{F644A8F2-1537-46B1-920B-043C908BB3C3}" type="presOf" srcId="{B27BB634-76D4-4B63-A9A6-2A8915F1FA58}" destId="{565211C9-3532-491D-B73A-0B273F14CD2E}" srcOrd="1" destOrd="0" presId="urn:microsoft.com/office/officeart/2005/8/layout/pyramid3"/>
    <dgm:cxn modelId="{2B8831FB-FF19-4A7E-9870-6D2A59E95DA4}" type="presOf" srcId="{3DC0C6F2-27A9-45D3-AA56-835661773634}" destId="{1881A95D-1C9B-4DD5-8382-5375C12AD24F}" srcOrd="1" destOrd="0" presId="urn:microsoft.com/office/officeart/2005/8/layout/pyramid3"/>
    <dgm:cxn modelId="{F572C8C8-0A88-4741-8BAF-C88F84338E43}" type="presParOf" srcId="{BD5B11E9-598D-480D-8ECD-CD5E11CC07F2}" destId="{BB97E444-9DFA-4CDE-A02A-FCCAC45048C9}" srcOrd="0" destOrd="0" presId="urn:microsoft.com/office/officeart/2005/8/layout/pyramid3"/>
    <dgm:cxn modelId="{F7AE51A7-B67C-4DB2-AB0F-85CBC9A10E84}" type="presParOf" srcId="{BB97E444-9DFA-4CDE-A02A-FCCAC45048C9}" destId="{285E304E-B7AB-4EC9-A838-C61910E48D70}" srcOrd="0" destOrd="0" presId="urn:microsoft.com/office/officeart/2005/8/layout/pyramid3"/>
    <dgm:cxn modelId="{3073CEE8-495B-4B6D-BB2D-1F21A73121A1}" type="presParOf" srcId="{BB97E444-9DFA-4CDE-A02A-FCCAC45048C9}" destId="{A1B41760-5311-4494-A4C3-8D3F65633E5A}" srcOrd="1" destOrd="0" presId="urn:microsoft.com/office/officeart/2005/8/layout/pyramid3"/>
    <dgm:cxn modelId="{8FCB1C33-5AE4-445D-B6FC-43CEB828CEC3}" type="presParOf" srcId="{BD5B11E9-598D-480D-8ECD-CD5E11CC07F2}" destId="{02DB8705-8AB3-4A58-8949-D088EEAF2E9F}" srcOrd="1" destOrd="0" presId="urn:microsoft.com/office/officeart/2005/8/layout/pyramid3"/>
    <dgm:cxn modelId="{3CD62D39-4671-497A-9B1E-4687F5F57B23}" type="presParOf" srcId="{02DB8705-8AB3-4A58-8949-D088EEAF2E9F}" destId="{569C52F0-23D0-4991-93B3-E60C94AB941F}" srcOrd="0" destOrd="0" presId="urn:microsoft.com/office/officeart/2005/8/layout/pyramid3"/>
    <dgm:cxn modelId="{6D789086-71C0-4E26-B10D-7EDB0BCAE18E}" type="presParOf" srcId="{02DB8705-8AB3-4A58-8949-D088EEAF2E9F}" destId="{1881A95D-1C9B-4DD5-8382-5375C12AD24F}" srcOrd="1" destOrd="0" presId="urn:microsoft.com/office/officeart/2005/8/layout/pyramid3"/>
    <dgm:cxn modelId="{6A6B33D9-E7C4-4DFB-8306-39E4156D9897}" type="presParOf" srcId="{BD5B11E9-598D-480D-8ECD-CD5E11CC07F2}" destId="{00F3C212-8576-4F58-ACA1-4053FA3D1EC8}" srcOrd="2" destOrd="0" presId="urn:microsoft.com/office/officeart/2005/8/layout/pyramid3"/>
    <dgm:cxn modelId="{E9D30CAC-B22F-4E84-B33B-643B8089573D}" type="presParOf" srcId="{00F3C212-8576-4F58-ACA1-4053FA3D1EC8}" destId="{089CD305-98EE-4724-8D88-906DC89EC08C}" srcOrd="0" destOrd="0" presId="urn:microsoft.com/office/officeart/2005/8/layout/pyramid3"/>
    <dgm:cxn modelId="{D596CF9D-DFA0-4F96-928C-63EE9EFE5EE9}" type="presParOf" srcId="{00F3C212-8576-4F58-ACA1-4053FA3D1EC8}" destId="{565211C9-3532-491D-B73A-0B273F14CD2E}" srcOrd="1" destOrd="0" presId="urn:microsoft.com/office/officeart/2005/8/layout/pyramid3"/>
    <dgm:cxn modelId="{B8DF5D57-4F50-4BCF-BBAB-F7EEBAFB37D0}" type="presParOf" srcId="{BD5B11E9-598D-480D-8ECD-CD5E11CC07F2}" destId="{898D93CE-F522-4D82-B8BB-EF2667618EA9}" srcOrd="3" destOrd="0" presId="urn:microsoft.com/office/officeart/2005/8/layout/pyramid3"/>
    <dgm:cxn modelId="{715BDF17-5CEA-47E8-90D0-168605F24E6B}" type="presParOf" srcId="{898D93CE-F522-4D82-B8BB-EF2667618EA9}" destId="{41C87F2A-9379-472A-8023-2A737FB03C80}" srcOrd="0" destOrd="0" presId="urn:microsoft.com/office/officeart/2005/8/layout/pyramid3"/>
    <dgm:cxn modelId="{B2B099A8-3A79-484B-A9C5-545B7EA166D4}" type="presParOf" srcId="{898D93CE-F522-4D82-B8BB-EF2667618EA9}" destId="{74E4673E-D363-4170-A82A-7FD3C865D5A9}" srcOrd="1" destOrd="0" presId="urn:microsoft.com/office/officeart/2005/8/layout/pyramid3"/>
    <dgm:cxn modelId="{43F44F33-C9F4-400B-9975-295FE0A39137}" type="presParOf" srcId="{BD5B11E9-598D-480D-8ECD-CD5E11CC07F2}" destId="{E202C3C4-991B-4468-9433-2C0828200CE9}" srcOrd="4" destOrd="0" presId="urn:microsoft.com/office/officeart/2005/8/layout/pyramid3"/>
    <dgm:cxn modelId="{D31845E0-0296-4F2D-AAAA-15A72BC382CF}" type="presParOf" srcId="{E202C3C4-991B-4468-9433-2C0828200CE9}" destId="{BE40040C-55B6-413E-A522-2188728C8F04}" srcOrd="0" destOrd="0" presId="urn:microsoft.com/office/officeart/2005/8/layout/pyramid3"/>
    <dgm:cxn modelId="{F4269BDC-9218-4B49-8784-C0C77321BDEE}" type="presParOf" srcId="{E202C3C4-991B-4468-9433-2C0828200CE9}" destId="{A3F22387-562E-4E4F-A993-1E04D6FA20D4}" srcOrd="1" destOrd="0" presId="urn:microsoft.com/office/officeart/2005/8/layout/pyramid3"/>
    <dgm:cxn modelId="{E12DCF2E-05E2-451F-B737-C9C7AAAC7831}" type="presParOf" srcId="{BD5B11E9-598D-480D-8ECD-CD5E11CC07F2}" destId="{DC0C534E-3359-4E1B-AFAF-B9E3AAFEA30D}" srcOrd="5" destOrd="0" presId="urn:microsoft.com/office/officeart/2005/8/layout/pyramid3"/>
    <dgm:cxn modelId="{9CF92EBE-F467-4EA9-97CD-1D733A0EB7B1}" type="presParOf" srcId="{DC0C534E-3359-4E1B-AFAF-B9E3AAFEA30D}" destId="{C1BBE856-F3F1-4806-9873-1DF1A6299899}" srcOrd="0" destOrd="0" presId="urn:microsoft.com/office/officeart/2005/8/layout/pyramid3"/>
    <dgm:cxn modelId="{269B566A-494A-4660-A57B-AC0F28795CD9}" type="presParOf" srcId="{DC0C534E-3359-4E1B-AFAF-B9E3AAFEA30D}" destId="{9E87C276-00AC-4EF8-97DB-77BA115F1834}" srcOrd="1" destOrd="0" presId="urn:microsoft.com/office/officeart/2005/8/layout/pyramid3"/>
    <dgm:cxn modelId="{10D7F8B9-6F73-4667-AB47-F1BDA9EABDAF}" type="presParOf" srcId="{BD5B11E9-598D-480D-8ECD-CD5E11CC07F2}" destId="{216940B6-AB69-4E96-A508-9A93BCD0E828}" srcOrd="6" destOrd="0" presId="urn:microsoft.com/office/officeart/2005/8/layout/pyramid3"/>
    <dgm:cxn modelId="{85128DCD-D0E9-49FC-A77C-21973CFC6C2A}" type="presParOf" srcId="{216940B6-AB69-4E96-A508-9A93BCD0E828}" destId="{49250E86-8E1F-4EEB-BE20-18DB875F2923}" srcOrd="0" destOrd="0" presId="urn:microsoft.com/office/officeart/2005/8/layout/pyramid3"/>
    <dgm:cxn modelId="{92E3BD3C-1B62-413A-8FDD-4424A704622C}" type="presParOf" srcId="{216940B6-AB69-4E96-A508-9A93BCD0E828}" destId="{11C0E604-951A-43D0-936A-630F03F4CB8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FA5CB-7FF6-47DF-9CF2-DCBA825494ED}">
      <dsp:nvSpPr>
        <dsp:cNvPr id="0" name=""/>
        <dsp:cNvSpPr/>
      </dsp:nvSpPr>
      <dsp:spPr>
        <a:xfrm>
          <a:off x="5257093" y="37658"/>
          <a:ext cx="1279293" cy="1279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collect</a:t>
          </a:r>
        </a:p>
      </dsp:txBody>
      <dsp:txXfrm>
        <a:off x="5257093" y="37658"/>
        <a:ext cx="1279293" cy="1279293"/>
      </dsp:txXfrm>
    </dsp:sp>
    <dsp:sp modelId="{68D4FEA0-AD03-47D7-BC7F-6F450CA28E52}">
      <dsp:nvSpPr>
        <dsp:cNvPr id="0" name=""/>
        <dsp:cNvSpPr/>
      </dsp:nvSpPr>
      <dsp:spPr>
        <a:xfrm>
          <a:off x="2246182" y="461"/>
          <a:ext cx="4798391" cy="4798391"/>
        </a:xfrm>
        <a:prstGeom prst="circularArrow">
          <a:avLst>
            <a:gd name="adj1" fmla="val 5199"/>
            <a:gd name="adj2" fmla="val 335819"/>
            <a:gd name="adj3" fmla="val 21293624"/>
            <a:gd name="adj4" fmla="val 19765904"/>
            <a:gd name="adj5" fmla="val 6065"/>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4E33D6CB-52EB-4273-8DC1-6AF4124A83DE}">
      <dsp:nvSpPr>
        <dsp:cNvPr id="0" name=""/>
        <dsp:cNvSpPr/>
      </dsp:nvSpPr>
      <dsp:spPr>
        <a:xfrm>
          <a:off x="6030478" y="2417891"/>
          <a:ext cx="1279293" cy="1279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validate</a:t>
          </a:r>
        </a:p>
      </dsp:txBody>
      <dsp:txXfrm>
        <a:off x="6030478" y="2417891"/>
        <a:ext cx="1279293" cy="1279293"/>
      </dsp:txXfrm>
    </dsp:sp>
    <dsp:sp modelId="{EE1A73F2-BFEC-4542-9E8E-50F1B3021962}">
      <dsp:nvSpPr>
        <dsp:cNvPr id="0" name=""/>
        <dsp:cNvSpPr/>
      </dsp:nvSpPr>
      <dsp:spPr>
        <a:xfrm>
          <a:off x="2246182" y="461"/>
          <a:ext cx="4798391" cy="4798391"/>
        </a:xfrm>
        <a:prstGeom prst="circularArrow">
          <a:avLst>
            <a:gd name="adj1" fmla="val 5199"/>
            <a:gd name="adj2" fmla="val 335819"/>
            <a:gd name="adj3" fmla="val 4015094"/>
            <a:gd name="adj4" fmla="val 2253069"/>
            <a:gd name="adj5" fmla="val 6065"/>
          </a:avLst>
        </a:prstGeom>
        <a:gradFill rotWithShape="0">
          <a:gsLst>
            <a:gs pos="0">
              <a:schemeClr val="accent3">
                <a:hueOff val="0"/>
                <a:satOff val="0"/>
                <a:lumOff val="0"/>
                <a:alphaOff val="0"/>
                <a:tint val="96000"/>
                <a:satMod val="100000"/>
                <a:lumMod val="104000"/>
              </a:schemeClr>
            </a:gs>
            <a:gs pos="78000">
              <a:schemeClr val="accent3">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446DA47E-97EC-4113-9E4A-765417C4950F}">
      <dsp:nvSpPr>
        <dsp:cNvPr id="0" name=""/>
        <dsp:cNvSpPr/>
      </dsp:nvSpPr>
      <dsp:spPr>
        <a:xfrm>
          <a:off x="4005731" y="3888956"/>
          <a:ext cx="1279293" cy="1279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experiment</a:t>
          </a:r>
        </a:p>
      </dsp:txBody>
      <dsp:txXfrm>
        <a:off x="4005731" y="3888956"/>
        <a:ext cx="1279293" cy="1279293"/>
      </dsp:txXfrm>
    </dsp:sp>
    <dsp:sp modelId="{A1A5A2A2-BF71-47A1-B8F9-CB754E99C947}">
      <dsp:nvSpPr>
        <dsp:cNvPr id="0" name=""/>
        <dsp:cNvSpPr/>
      </dsp:nvSpPr>
      <dsp:spPr>
        <a:xfrm>
          <a:off x="2246182" y="461"/>
          <a:ext cx="4798391" cy="4798391"/>
        </a:xfrm>
        <a:prstGeom prst="circularArrow">
          <a:avLst>
            <a:gd name="adj1" fmla="val 5199"/>
            <a:gd name="adj2" fmla="val 335819"/>
            <a:gd name="adj3" fmla="val 8211112"/>
            <a:gd name="adj4" fmla="val 6449087"/>
            <a:gd name="adj5" fmla="val 6065"/>
          </a:avLst>
        </a:prstGeom>
        <a:gradFill rotWithShape="0">
          <a:gsLst>
            <a:gs pos="0">
              <a:schemeClr val="accent4">
                <a:hueOff val="0"/>
                <a:satOff val="0"/>
                <a:lumOff val="0"/>
                <a:alphaOff val="0"/>
                <a:tint val="96000"/>
                <a:satMod val="100000"/>
                <a:lumMod val="104000"/>
              </a:schemeClr>
            </a:gs>
            <a:gs pos="78000">
              <a:schemeClr val="accent4">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C870EE54-3434-4D86-B9E7-F8546E2B5132}">
      <dsp:nvSpPr>
        <dsp:cNvPr id="0" name=""/>
        <dsp:cNvSpPr/>
      </dsp:nvSpPr>
      <dsp:spPr>
        <a:xfrm>
          <a:off x="1980984" y="2417891"/>
          <a:ext cx="1279293" cy="1279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evaluate</a:t>
          </a:r>
        </a:p>
      </dsp:txBody>
      <dsp:txXfrm>
        <a:off x="1980984" y="2417891"/>
        <a:ext cx="1279293" cy="1279293"/>
      </dsp:txXfrm>
    </dsp:sp>
    <dsp:sp modelId="{825A1F3E-A8C7-4196-9647-8F07F05E3132}">
      <dsp:nvSpPr>
        <dsp:cNvPr id="0" name=""/>
        <dsp:cNvSpPr/>
      </dsp:nvSpPr>
      <dsp:spPr>
        <a:xfrm>
          <a:off x="2246182" y="461"/>
          <a:ext cx="4798391" cy="4798391"/>
        </a:xfrm>
        <a:prstGeom prst="circularArrow">
          <a:avLst>
            <a:gd name="adj1" fmla="val 5199"/>
            <a:gd name="adj2" fmla="val 335819"/>
            <a:gd name="adj3" fmla="val 12298276"/>
            <a:gd name="adj4" fmla="val 10770557"/>
            <a:gd name="adj5" fmla="val 6065"/>
          </a:avLst>
        </a:prstGeom>
        <a:gradFill rotWithShape="0">
          <a:gsLst>
            <a:gs pos="0">
              <a:schemeClr val="accent5">
                <a:hueOff val="0"/>
                <a:satOff val="0"/>
                <a:lumOff val="0"/>
                <a:alphaOff val="0"/>
                <a:tint val="96000"/>
                <a:satMod val="100000"/>
                <a:lumMod val="104000"/>
              </a:schemeClr>
            </a:gs>
            <a:gs pos="78000">
              <a:schemeClr val="accent5">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 modelId="{39446701-E350-4872-A6E5-E8CC9AC77A8F}">
      <dsp:nvSpPr>
        <dsp:cNvPr id="0" name=""/>
        <dsp:cNvSpPr/>
      </dsp:nvSpPr>
      <dsp:spPr>
        <a:xfrm>
          <a:off x="2754368" y="37658"/>
          <a:ext cx="1279293" cy="1279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refine</a:t>
          </a:r>
        </a:p>
      </dsp:txBody>
      <dsp:txXfrm>
        <a:off x="2754368" y="37658"/>
        <a:ext cx="1279293" cy="1279293"/>
      </dsp:txXfrm>
    </dsp:sp>
    <dsp:sp modelId="{73BB1E7A-4058-43EB-8686-93BB0DCAB496}">
      <dsp:nvSpPr>
        <dsp:cNvPr id="0" name=""/>
        <dsp:cNvSpPr/>
      </dsp:nvSpPr>
      <dsp:spPr>
        <a:xfrm>
          <a:off x="2246182" y="461"/>
          <a:ext cx="4798391" cy="4798391"/>
        </a:xfrm>
        <a:prstGeom prst="circularArrow">
          <a:avLst>
            <a:gd name="adj1" fmla="val 5199"/>
            <a:gd name="adj2" fmla="val 335819"/>
            <a:gd name="adj3" fmla="val 16866081"/>
            <a:gd name="adj4" fmla="val 15198099"/>
            <a:gd name="adj5" fmla="val 6065"/>
          </a:avLst>
        </a:prstGeom>
        <a:gradFill rotWithShape="0">
          <a:gsLst>
            <a:gs pos="0">
              <a:schemeClr val="accent6">
                <a:hueOff val="0"/>
                <a:satOff val="0"/>
                <a:lumOff val="0"/>
                <a:alphaOff val="0"/>
                <a:tint val="96000"/>
                <a:satMod val="100000"/>
                <a:lumMod val="104000"/>
              </a:schemeClr>
            </a:gs>
            <a:gs pos="78000">
              <a:schemeClr val="accent6">
                <a:hueOff val="0"/>
                <a:satOff val="0"/>
                <a:lumOff val="0"/>
                <a:alphaOff val="0"/>
                <a:shade val="100000"/>
                <a:satMod val="110000"/>
                <a:lumMod val="100000"/>
              </a:schemeClr>
            </a:gs>
          </a:gsLst>
          <a:lin ang="5400000" scaled="0"/>
        </a:gradFill>
        <a:ln>
          <a:noFill/>
        </a:ln>
        <a:effectLst/>
        <a:scene3d>
          <a:camera prst="orthographicFront">
            <a:rot lat="0" lon="0" rev="0"/>
          </a:camera>
          <a:lightRig rig="threePt" dir="t"/>
        </a:scene3d>
        <a:sp3d>
          <a:bevelT w="25400" h="12700"/>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E304E-B7AB-4EC9-A838-C61910E48D70}">
      <dsp:nvSpPr>
        <dsp:cNvPr id="0" name=""/>
        <dsp:cNvSpPr/>
      </dsp:nvSpPr>
      <dsp:spPr>
        <a:xfrm rot="10800000">
          <a:off x="0" y="0"/>
          <a:ext cx="5943598" cy="566056"/>
        </a:xfrm>
        <a:prstGeom prst="trapezoid">
          <a:avLst>
            <a:gd name="adj" fmla="val 75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Vision</a:t>
          </a:r>
        </a:p>
      </dsp:txBody>
      <dsp:txXfrm rot="-10800000">
        <a:off x="1040129" y="0"/>
        <a:ext cx="3863338" cy="566056"/>
      </dsp:txXfrm>
    </dsp:sp>
    <dsp:sp modelId="{569C52F0-23D0-4991-93B3-E60C94AB941F}">
      <dsp:nvSpPr>
        <dsp:cNvPr id="0" name=""/>
        <dsp:cNvSpPr/>
      </dsp:nvSpPr>
      <dsp:spPr>
        <a:xfrm rot="10800000">
          <a:off x="424542" y="566056"/>
          <a:ext cx="5094512" cy="566056"/>
        </a:xfrm>
        <a:prstGeom prst="trapezoid">
          <a:avLst>
            <a:gd name="adj" fmla="val 75000"/>
          </a:avLst>
        </a:prstGeom>
        <a:solidFill>
          <a:schemeClr val="accent1">
            <a:alpha val="90000"/>
            <a:hueOff val="0"/>
            <a:satOff val="0"/>
            <a:lumOff val="0"/>
            <a:alphaOff val="-6667"/>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Theme</a:t>
          </a:r>
        </a:p>
      </dsp:txBody>
      <dsp:txXfrm rot="-10800000">
        <a:off x="1316082" y="566056"/>
        <a:ext cx="3311433" cy="566056"/>
      </dsp:txXfrm>
    </dsp:sp>
    <dsp:sp modelId="{089CD305-98EE-4724-8D88-906DC89EC08C}">
      <dsp:nvSpPr>
        <dsp:cNvPr id="0" name=""/>
        <dsp:cNvSpPr/>
      </dsp:nvSpPr>
      <dsp:spPr>
        <a:xfrm rot="10800000">
          <a:off x="849085" y="1132113"/>
          <a:ext cx="4245427" cy="566056"/>
        </a:xfrm>
        <a:prstGeom prst="trapezoid">
          <a:avLst>
            <a:gd name="adj" fmla="val 75000"/>
          </a:avLst>
        </a:prstGeom>
        <a:solidFill>
          <a:schemeClr val="accent1">
            <a:alpha val="90000"/>
            <a:hueOff val="0"/>
            <a:satOff val="0"/>
            <a:lumOff val="0"/>
            <a:alphaOff val="-13333"/>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Product</a:t>
          </a:r>
        </a:p>
      </dsp:txBody>
      <dsp:txXfrm rot="-10800000">
        <a:off x="1592035" y="1132113"/>
        <a:ext cx="2759527" cy="566056"/>
      </dsp:txXfrm>
    </dsp:sp>
    <dsp:sp modelId="{41C87F2A-9379-472A-8023-2A737FB03C80}">
      <dsp:nvSpPr>
        <dsp:cNvPr id="0" name=""/>
        <dsp:cNvSpPr/>
      </dsp:nvSpPr>
      <dsp:spPr>
        <a:xfrm rot="10800000">
          <a:off x="1273628" y="1698170"/>
          <a:ext cx="3396341" cy="566056"/>
        </a:xfrm>
        <a:prstGeom prst="trapezoid">
          <a:avLst>
            <a:gd name="adj" fmla="val 75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Solution</a:t>
          </a:r>
        </a:p>
      </dsp:txBody>
      <dsp:txXfrm rot="-10800000">
        <a:off x="1867987" y="1698170"/>
        <a:ext cx="2207622" cy="566056"/>
      </dsp:txXfrm>
    </dsp:sp>
    <dsp:sp modelId="{BE40040C-55B6-413E-A522-2188728C8F04}">
      <dsp:nvSpPr>
        <dsp:cNvPr id="0" name=""/>
        <dsp:cNvSpPr/>
      </dsp:nvSpPr>
      <dsp:spPr>
        <a:xfrm rot="10800000">
          <a:off x="1698170" y="2264227"/>
          <a:ext cx="2547256" cy="566056"/>
        </a:xfrm>
        <a:prstGeom prst="trapezoid">
          <a:avLst>
            <a:gd name="adj" fmla="val 75000"/>
          </a:avLst>
        </a:prstGeom>
        <a:solidFill>
          <a:schemeClr val="accent1">
            <a:alpha val="90000"/>
            <a:hueOff val="0"/>
            <a:satOff val="0"/>
            <a:lumOff val="0"/>
            <a:alphaOff val="-26667"/>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Capability</a:t>
          </a:r>
          <a:endParaRPr lang="en-US" sz="1800" kern="1200" dirty="0"/>
        </a:p>
      </dsp:txBody>
      <dsp:txXfrm rot="-10800000">
        <a:off x="2143940" y="2264227"/>
        <a:ext cx="1655716" cy="566056"/>
      </dsp:txXfrm>
    </dsp:sp>
    <dsp:sp modelId="{C1BBE856-F3F1-4806-9873-1DF1A6299899}">
      <dsp:nvSpPr>
        <dsp:cNvPr id="0" name=""/>
        <dsp:cNvSpPr/>
      </dsp:nvSpPr>
      <dsp:spPr>
        <a:xfrm rot="10800000">
          <a:off x="2122713" y="2830284"/>
          <a:ext cx="1698170" cy="566056"/>
        </a:xfrm>
        <a:prstGeom prst="trapezoid">
          <a:avLst>
            <a:gd name="adj" fmla="val 75000"/>
          </a:avLst>
        </a:prstGeom>
        <a:solidFill>
          <a:schemeClr val="accent1">
            <a:alpha val="90000"/>
            <a:hueOff val="0"/>
            <a:satOff val="0"/>
            <a:lumOff val="0"/>
            <a:alphaOff val="-33333"/>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Feature</a:t>
          </a:r>
          <a:endParaRPr lang="en-US" sz="1800" kern="1200" dirty="0"/>
        </a:p>
      </dsp:txBody>
      <dsp:txXfrm rot="-10800000">
        <a:off x="2419893" y="2830284"/>
        <a:ext cx="1103811" cy="566056"/>
      </dsp:txXfrm>
    </dsp:sp>
    <dsp:sp modelId="{49250E86-8E1F-4EEB-BE20-18DB875F2923}">
      <dsp:nvSpPr>
        <dsp:cNvPr id="0" name=""/>
        <dsp:cNvSpPr/>
      </dsp:nvSpPr>
      <dsp:spPr>
        <a:xfrm rot="10800000">
          <a:off x="2547256" y="3396341"/>
          <a:ext cx="849085" cy="566056"/>
        </a:xfrm>
        <a:prstGeom prst="trapezoid">
          <a:avLst>
            <a:gd name="adj" fmla="val 75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User Story</a:t>
          </a:r>
        </a:p>
      </dsp:txBody>
      <dsp:txXfrm rot="-10800000">
        <a:off x="2547256" y="3396341"/>
        <a:ext cx="849085" cy="566056"/>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20731A-D8FE-4648-A907-EB73E5BDBD6A}"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26610C-8DE6-4450-A8C3-B062ED0EAFD6}" type="slidenum">
              <a:rPr lang="en-US" smtClean="0"/>
              <a:t>‹#›</a:t>
            </a:fld>
            <a:endParaRPr lang="en-US"/>
          </a:p>
        </p:txBody>
      </p:sp>
    </p:spTree>
    <p:extLst>
      <p:ext uri="{BB962C8B-B14F-4D97-AF65-F5344CB8AC3E}">
        <p14:creationId xmlns:p14="http://schemas.microsoft.com/office/powerpoint/2010/main" val="405400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project failures are making front-page news. But even with agile, it seems that fulfilling requirements is a herculean task. Maybe the answer is in the statement? Join me in looking at how the software industry has failed at fulfilling requirements and some of the ways it is believed to have caused those failures. Without understanding history, we're doomed to repeat it; but we'll also continue to look at details ways of addressing the problem. We'll then round things out by moving past the subjective into the objective to detail some techniques all of us can use that truly help manage the symptoms causing the problems.</a:t>
            </a:r>
            <a:endParaRPr lang="en-US" dirty="0"/>
          </a:p>
        </p:txBody>
      </p:sp>
      <p:sp>
        <p:nvSpPr>
          <p:cNvPr id="4" name="Slide Number Placeholder 3"/>
          <p:cNvSpPr>
            <a:spLocks noGrp="1"/>
          </p:cNvSpPr>
          <p:nvPr>
            <p:ph type="sldNum" sz="quarter" idx="5"/>
          </p:nvPr>
        </p:nvSpPr>
        <p:spPr/>
        <p:txBody>
          <a:bodyPr/>
          <a:lstStyle/>
          <a:p>
            <a:fld id="{5826610C-8DE6-4450-A8C3-B062ED0EAFD6}" type="slidenum">
              <a:rPr lang="en-US" smtClean="0"/>
              <a:t>1</a:t>
            </a:fld>
            <a:endParaRPr lang="en-US"/>
          </a:p>
        </p:txBody>
      </p:sp>
    </p:spTree>
    <p:extLst>
      <p:ext uri="{BB962C8B-B14F-4D97-AF65-F5344CB8AC3E}">
        <p14:creationId xmlns:p14="http://schemas.microsoft.com/office/powerpoint/2010/main" val="1979917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NEED TO ASK FOR THIS INFORMATION</a:t>
            </a:r>
          </a:p>
        </p:txBody>
      </p:sp>
      <p:sp>
        <p:nvSpPr>
          <p:cNvPr id="4" name="Slide Number Placeholder 3"/>
          <p:cNvSpPr>
            <a:spLocks noGrp="1"/>
          </p:cNvSpPr>
          <p:nvPr>
            <p:ph type="sldNum" sz="quarter" idx="5"/>
          </p:nvPr>
        </p:nvSpPr>
        <p:spPr/>
        <p:txBody>
          <a:bodyPr/>
          <a:lstStyle/>
          <a:p>
            <a:fld id="{5826610C-8DE6-4450-A8C3-B062ED0EAFD6}" type="slidenum">
              <a:rPr lang="en-US" smtClean="0"/>
              <a:t>56</a:t>
            </a:fld>
            <a:endParaRPr lang="en-US"/>
          </a:p>
        </p:txBody>
      </p:sp>
    </p:spTree>
    <p:extLst>
      <p:ext uri="{BB962C8B-B14F-4D97-AF65-F5344CB8AC3E}">
        <p14:creationId xmlns:p14="http://schemas.microsoft.com/office/powerpoint/2010/main" val="3395249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Enemy</a:t>
            </a:r>
          </a:p>
          <a:p>
            <a:r>
              <a:rPr lang="en-US" dirty="0"/>
              <a:t>Why now?</a:t>
            </a:r>
          </a:p>
          <a:p>
            <a:r>
              <a:rPr lang="en-US" dirty="0"/>
              <a:t>What does success look like?</a:t>
            </a:r>
          </a:p>
          <a:p>
            <a:r>
              <a:rPr lang="en-US" dirty="0"/>
              <a:t>Explain how obstacles will be handled</a:t>
            </a:r>
          </a:p>
          <a:p>
            <a:r>
              <a:rPr lang="en-US" dirty="0"/>
              <a:t>Evidence that it will succeed</a:t>
            </a:r>
          </a:p>
          <a:p>
            <a:endParaRPr lang="en-US" dirty="0"/>
          </a:p>
        </p:txBody>
      </p:sp>
      <p:sp>
        <p:nvSpPr>
          <p:cNvPr id="4" name="Slide Number Placeholder 3"/>
          <p:cNvSpPr>
            <a:spLocks noGrp="1"/>
          </p:cNvSpPr>
          <p:nvPr>
            <p:ph type="sldNum" sz="quarter" idx="5"/>
          </p:nvPr>
        </p:nvSpPr>
        <p:spPr/>
        <p:txBody>
          <a:bodyPr/>
          <a:lstStyle/>
          <a:p>
            <a:fld id="{5826610C-8DE6-4450-A8C3-B062ED0EAFD6}" type="slidenum">
              <a:rPr lang="en-US" smtClean="0"/>
              <a:t>3</a:t>
            </a:fld>
            <a:endParaRPr lang="en-US"/>
          </a:p>
        </p:txBody>
      </p:sp>
    </p:spTree>
    <p:extLst>
      <p:ext uri="{BB962C8B-B14F-4D97-AF65-F5344CB8AC3E}">
        <p14:creationId xmlns:p14="http://schemas.microsoft.com/office/powerpoint/2010/main" val="28357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are not milestones on their own, they have a lifecycle</a:t>
            </a:r>
          </a:p>
        </p:txBody>
      </p:sp>
      <p:sp>
        <p:nvSpPr>
          <p:cNvPr id="4" name="Slide Number Placeholder 3"/>
          <p:cNvSpPr>
            <a:spLocks noGrp="1"/>
          </p:cNvSpPr>
          <p:nvPr>
            <p:ph type="sldNum" sz="quarter" idx="5"/>
          </p:nvPr>
        </p:nvSpPr>
        <p:spPr/>
        <p:txBody>
          <a:bodyPr/>
          <a:lstStyle/>
          <a:p>
            <a:fld id="{5826610C-8DE6-4450-A8C3-B062ED0EAFD6}" type="slidenum">
              <a:rPr lang="en-US" smtClean="0"/>
              <a:t>10</a:t>
            </a:fld>
            <a:endParaRPr lang="en-US"/>
          </a:p>
        </p:txBody>
      </p:sp>
    </p:spTree>
    <p:extLst>
      <p:ext uri="{BB962C8B-B14F-4D97-AF65-F5344CB8AC3E}">
        <p14:creationId xmlns:p14="http://schemas.microsoft.com/office/powerpoint/2010/main" val="1585467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are collected, validated, experimented with to evaluate and refine</a:t>
            </a:r>
          </a:p>
        </p:txBody>
      </p:sp>
      <p:sp>
        <p:nvSpPr>
          <p:cNvPr id="4" name="Slide Number Placeholder 3"/>
          <p:cNvSpPr>
            <a:spLocks noGrp="1"/>
          </p:cNvSpPr>
          <p:nvPr>
            <p:ph type="sldNum" sz="quarter" idx="5"/>
          </p:nvPr>
        </p:nvSpPr>
        <p:spPr/>
        <p:txBody>
          <a:bodyPr/>
          <a:lstStyle/>
          <a:p>
            <a:fld id="{5826610C-8DE6-4450-A8C3-B062ED0EAFD6}" type="slidenum">
              <a:rPr lang="en-US" smtClean="0"/>
              <a:t>11</a:t>
            </a:fld>
            <a:endParaRPr lang="en-US"/>
          </a:p>
        </p:txBody>
      </p:sp>
    </p:spTree>
    <p:extLst>
      <p:ext uri="{BB962C8B-B14F-4D97-AF65-F5344CB8AC3E}">
        <p14:creationId xmlns:p14="http://schemas.microsoft.com/office/powerpoint/2010/main" val="340136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lifecycle is collaboration with many roles. The result of delivering requirements is the end result of the work of engineers, and they can take lead on that collaboration with requestor, stakeholders, product owner, architect, program management, marketing, etc.</a:t>
            </a:r>
          </a:p>
        </p:txBody>
      </p:sp>
      <p:sp>
        <p:nvSpPr>
          <p:cNvPr id="4" name="Slide Number Placeholder 3"/>
          <p:cNvSpPr>
            <a:spLocks noGrp="1"/>
          </p:cNvSpPr>
          <p:nvPr>
            <p:ph type="sldNum" sz="quarter" idx="5"/>
          </p:nvPr>
        </p:nvSpPr>
        <p:spPr/>
        <p:txBody>
          <a:bodyPr/>
          <a:lstStyle/>
          <a:p>
            <a:fld id="{5826610C-8DE6-4450-A8C3-B062ED0EAFD6}" type="slidenum">
              <a:rPr lang="en-US" smtClean="0"/>
              <a:t>12</a:t>
            </a:fld>
            <a:endParaRPr lang="en-US"/>
          </a:p>
        </p:txBody>
      </p:sp>
    </p:spTree>
    <p:extLst>
      <p:ext uri="{BB962C8B-B14F-4D97-AF65-F5344CB8AC3E}">
        <p14:creationId xmlns:p14="http://schemas.microsoft.com/office/powerpoint/2010/main" val="2211357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requirements rely or build from others or are cumulative</a:t>
            </a:r>
          </a:p>
        </p:txBody>
      </p:sp>
      <p:sp>
        <p:nvSpPr>
          <p:cNvPr id="4" name="Slide Number Placeholder 3"/>
          <p:cNvSpPr>
            <a:spLocks noGrp="1"/>
          </p:cNvSpPr>
          <p:nvPr>
            <p:ph type="sldNum" sz="quarter" idx="5"/>
          </p:nvPr>
        </p:nvSpPr>
        <p:spPr/>
        <p:txBody>
          <a:bodyPr/>
          <a:lstStyle/>
          <a:p>
            <a:fld id="{5826610C-8DE6-4450-A8C3-B062ED0EAFD6}" type="slidenum">
              <a:rPr lang="en-US" smtClean="0"/>
              <a:t>16</a:t>
            </a:fld>
            <a:endParaRPr lang="en-US"/>
          </a:p>
        </p:txBody>
      </p:sp>
    </p:spTree>
    <p:extLst>
      <p:ext uri="{BB962C8B-B14F-4D97-AF65-F5344CB8AC3E}">
        <p14:creationId xmlns:p14="http://schemas.microsoft.com/office/powerpoint/2010/main" val="2088667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that don’t align well with the vision indicate they’re not clear or low-priority</a:t>
            </a:r>
          </a:p>
        </p:txBody>
      </p:sp>
      <p:sp>
        <p:nvSpPr>
          <p:cNvPr id="4" name="Slide Number Placeholder 3"/>
          <p:cNvSpPr>
            <a:spLocks noGrp="1"/>
          </p:cNvSpPr>
          <p:nvPr>
            <p:ph type="sldNum" sz="quarter" idx="5"/>
          </p:nvPr>
        </p:nvSpPr>
        <p:spPr/>
        <p:txBody>
          <a:bodyPr/>
          <a:lstStyle/>
          <a:p>
            <a:fld id="{5826610C-8DE6-4450-A8C3-B062ED0EAFD6}" type="slidenum">
              <a:rPr lang="en-US" smtClean="0"/>
              <a:t>17</a:t>
            </a:fld>
            <a:endParaRPr lang="en-US"/>
          </a:p>
        </p:txBody>
      </p:sp>
    </p:spTree>
    <p:extLst>
      <p:ext uri="{BB962C8B-B14F-4D97-AF65-F5344CB8AC3E}">
        <p14:creationId xmlns:p14="http://schemas.microsoft.com/office/powerpoint/2010/main" val="1729290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CVS</a:t>
            </a:r>
          </a:p>
          <a:p>
            <a:r>
              <a:rPr lang="en-US" dirty="0"/>
              <a:t>Harley-D</a:t>
            </a:r>
          </a:p>
          <a:p>
            <a:r>
              <a:rPr lang="en-US" dirty="0"/>
              <a:t>UPS</a:t>
            </a:r>
          </a:p>
        </p:txBody>
      </p:sp>
      <p:sp>
        <p:nvSpPr>
          <p:cNvPr id="4" name="Slide Number Placeholder 3"/>
          <p:cNvSpPr>
            <a:spLocks noGrp="1"/>
          </p:cNvSpPr>
          <p:nvPr>
            <p:ph type="sldNum" sz="quarter" idx="5"/>
          </p:nvPr>
        </p:nvSpPr>
        <p:spPr/>
        <p:txBody>
          <a:bodyPr/>
          <a:lstStyle/>
          <a:p>
            <a:fld id="{5826610C-8DE6-4450-A8C3-B062ED0EAFD6}" type="slidenum">
              <a:rPr lang="en-US" smtClean="0"/>
              <a:t>18</a:t>
            </a:fld>
            <a:endParaRPr lang="en-US"/>
          </a:p>
        </p:txBody>
      </p:sp>
    </p:spTree>
    <p:extLst>
      <p:ext uri="{BB962C8B-B14F-4D97-AF65-F5344CB8AC3E}">
        <p14:creationId xmlns:p14="http://schemas.microsoft.com/office/powerpoint/2010/main" val="117185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 requirement, target should be periodically traced to help ensure things are still aligned</a:t>
            </a:r>
          </a:p>
        </p:txBody>
      </p:sp>
      <p:sp>
        <p:nvSpPr>
          <p:cNvPr id="4" name="Slide Number Placeholder 3"/>
          <p:cNvSpPr>
            <a:spLocks noGrp="1"/>
          </p:cNvSpPr>
          <p:nvPr>
            <p:ph type="sldNum" sz="quarter" idx="5"/>
          </p:nvPr>
        </p:nvSpPr>
        <p:spPr/>
        <p:txBody>
          <a:bodyPr/>
          <a:lstStyle/>
          <a:p>
            <a:fld id="{5826610C-8DE6-4450-A8C3-B062ED0EAFD6}" type="slidenum">
              <a:rPr lang="en-US" smtClean="0"/>
              <a:t>37</a:t>
            </a:fld>
            <a:endParaRPr lang="en-US"/>
          </a:p>
        </p:txBody>
      </p:sp>
    </p:spTree>
    <p:extLst>
      <p:ext uri="{BB962C8B-B14F-4D97-AF65-F5344CB8AC3E}">
        <p14:creationId xmlns:p14="http://schemas.microsoft.com/office/powerpoint/2010/main" val="4282601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10/11/2019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10/11/2019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10/11/2019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10/11/2019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9EF49-EE07-41F4-957A-6773217DF0B6}"/>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311166DD-DD08-40AE-A12D-55DA44E0F21F}"/>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32DB62-161D-421F-9AC3-9C0F48320F98}"/>
              </a:ext>
            </a:extLst>
          </p:cNvPr>
          <p:cNvSpPr>
            <a:spLocks noGrp="1"/>
          </p:cNvSpPr>
          <p:nvPr>
            <p:ph type="dt" sz="half" idx="10"/>
          </p:nvPr>
        </p:nvSpPr>
        <p:spPr/>
        <p:txBody>
          <a:bodyPr/>
          <a:lstStyle/>
          <a:p>
            <a:fld id="{AE2F0042-E14E-4B7E-A713-656786212974}" type="datetimeFigureOut">
              <a:rPr lang="en-US" smtClean="0"/>
              <a:t>10/11/2019</a:t>
            </a:fld>
            <a:endParaRPr lang="en-US"/>
          </a:p>
        </p:txBody>
      </p:sp>
      <p:sp>
        <p:nvSpPr>
          <p:cNvPr id="5" name="Footer Placeholder 4">
            <a:extLst>
              <a:ext uri="{FF2B5EF4-FFF2-40B4-BE49-F238E27FC236}">
                <a16:creationId xmlns:a16="http://schemas.microsoft.com/office/drawing/2014/main" id="{D8122680-0065-43F0-8946-4A81D50EFF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A25CD5-204E-4014-A25B-3E80DB209F14}"/>
              </a:ext>
            </a:extLst>
          </p:cNvPr>
          <p:cNvSpPr>
            <a:spLocks noGrp="1"/>
          </p:cNvSpPr>
          <p:nvPr>
            <p:ph type="sldNum" sz="quarter" idx="12"/>
          </p:nvPr>
        </p:nvSpPr>
        <p:spPr/>
        <p:txBody>
          <a:bodyPr/>
          <a:lstStyle/>
          <a:p>
            <a:fld id="{3B389264-D291-4731-9180-F46A5A80323D}" type="slidenum">
              <a:rPr lang="en-US" smtClean="0"/>
              <a:t>‹#›</a:t>
            </a:fld>
            <a:endParaRPr lang="en-US"/>
          </a:p>
        </p:txBody>
      </p:sp>
    </p:spTree>
    <p:extLst>
      <p:ext uri="{BB962C8B-B14F-4D97-AF65-F5344CB8AC3E}">
        <p14:creationId xmlns:p14="http://schemas.microsoft.com/office/powerpoint/2010/main" val="243183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10/11/2019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10/11/2019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uxplanet.org/the-evolution-of-ux-process-methodology-47f52557178b" TargetMode="External"/><Relationship Id="rId2" Type="http://schemas.openxmlformats.org/officeDocument/2006/relationships/chart" Target="../charts/chart2.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hyperlink" Target="https://codetiburon.com/agile-or-waterfall-choose-the-right-approach-to-your-software-project/" TargetMode="Externa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lynk.at/gwt" TargetMode="External"/><Relationship Id="rId2" Type="http://schemas.openxmlformats.org/officeDocument/2006/relationships/hyperlink" Target="https://lynk.at/story-templates"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3E72F-FE91-4D70-87CC-BEAA783A2A92}"/>
              </a:ext>
            </a:extLst>
          </p:cNvPr>
          <p:cNvSpPr>
            <a:spLocks noGrp="1"/>
          </p:cNvSpPr>
          <p:nvPr>
            <p:ph type="ctrTitle"/>
          </p:nvPr>
        </p:nvSpPr>
        <p:spPr/>
        <p:txBody>
          <a:bodyPr>
            <a:normAutofit fontScale="90000"/>
          </a:bodyPr>
          <a:lstStyle/>
          <a:p>
            <a:r>
              <a:rPr lang="en-US" dirty="0"/>
              <a:t>Why is implementing requirements so hard?</a:t>
            </a:r>
          </a:p>
        </p:txBody>
      </p:sp>
      <p:sp>
        <p:nvSpPr>
          <p:cNvPr id="3" name="Subtitle 2">
            <a:extLst>
              <a:ext uri="{FF2B5EF4-FFF2-40B4-BE49-F238E27FC236}">
                <a16:creationId xmlns:a16="http://schemas.microsoft.com/office/drawing/2014/main" id="{E964BBF0-9411-49BB-ACBC-D98C6887CB1D}"/>
              </a:ext>
            </a:extLst>
          </p:cNvPr>
          <p:cNvSpPr>
            <a:spLocks noGrp="1"/>
          </p:cNvSpPr>
          <p:nvPr>
            <p:ph type="subTitle" idx="1"/>
          </p:nvPr>
        </p:nvSpPr>
        <p:spPr/>
        <p:txBody>
          <a:bodyPr/>
          <a:lstStyle/>
          <a:p>
            <a:r>
              <a:rPr lang="en-US" dirty="0"/>
              <a:t>Peter Ritchie, Desert Code Camp 2019</a:t>
            </a:r>
          </a:p>
        </p:txBody>
      </p:sp>
    </p:spTree>
    <p:extLst>
      <p:ext uri="{BB962C8B-B14F-4D97-AF65-F5344CB8AC3E}">
        <p14:creationId xmlns:p14="http://schemas.microsoft.com/office/powerpoint/2010/main" val="4128396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5577CC7-6B96-4908-84E4-0D2AC01834E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 name="Picture 19">
            <a:extLst>
              <a:ext uri="{FF2B5EF4-FFF2-40B4-BE49-F238E27FC236}">
                <a16:creationId xmlns:a16="http://schemas.microsoft.com/office/drawing/2014/main" id="{3094519A-B61A-4BE2-9E40-30E744081BB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83437600-5797-4B62-B1C4-68E7E0874C2C}"/>
              </a:ext>
            </a:extLst>
          </p:cNvPr>
          <p:cNvSpPr>
            <a:spLocks noGrp="1"/>
          </p:cNvSpPr>
          <p:nvPr>
            <p:ph type="title"/>
          </p:nvPr>
        </p:nvSpPr>
        <p:spPr>
          <a:xfrm>
            <a:off x="8536277" y="673240"/>
            <a:ext cx="3031524" cy="3446373"/>
          </a:xfrm>
          <a:noFill/>
          <a:ln w="19050">
            <a:noFill/>
            <a:prstDash val="dash"/>
          </a:ln>
        </p:spPr>
        <p:txBody>
          <a:bodyPr vert="horz" lIns="91440" tIns="45720" rIns="91440" bIns="45720" rtlCol="0" anchor="b">
            <a:normAutofit/>
          </a:bodyPr>
          <a:lstStyle/>
          <a:p>
            <a:r>
              <a:rPr lang="en-US" sz="4400"/>
              <a:t>lifecycle</a:t>
            </a:r>
          </a:p>
        </p:txBody>
      </p:sp>
      <p:sp>
        <p:nvSpPr>
          <p:cNvPr id="8" name="Content Placeholder 7">
            <a:extLst>
              <a:ext uri="{FF2B5EF4-FFF2-40B4-BE49-F238E27FC236}">
                <a16:creationId xmlns:a16="http://schemas.microsoft.com/office/drawing/2014/main" id="{BFE73B4E-64DB-4628-B79A-3A1610F2081F}"/>
              </a:ext>
            </a:extLst>
          </p:cNvPr>
          <p:cNvSpPr>
            <a:spLocks noGrp="1"/>
          </p:cNvSpPr>
          <p:nvPr>
            <p:ph idx="1"/>
          </p:nvPr>
        </p:nvSpPr>
        <p:spPr>
          <a:xfrm>
            <a:off x="8536276" y="4119613"/>
            <a:ext cx="3031524" cy="2058765"/>
          </a:xfrm>
          <a:noFill/>
          <a:ln w="19050">
            <a:noFill/>
            <a:prstDash val="dash"/>
          </a:ln>
        </p:spPr>
        <p:txBody>
          <a:bodyPr vert="horz" lIns="91440" tIns="45720" rIns="91440" bIns="45720" rtlCol="0">
            <a:normAutofit/>
          </a:bodyPr>
          <a:lstStyle/>
          <a:p>
            <a:pPr marL="0" indent="0" algn="r">
              <a:buNone/>
            </a:pPr>
            <a:r>
              <a:rPr lang="en-US" sz="2000" dirty="0"/>
              <a:t>NOT throwing requirements </a:t>
            </a:r>
            <a:r>
              <a:rPr lang="en-US" sz="2000" i="1" dirty="0"/>
              <a:t>over the wall</a:t>
            </a:r>
          </a:p>
        </p:txBody>
      </p:sp>
      <p:pic>
        <p:nvPicPr>
          <p:cNvPr id="4" name="Content Placeholder 3" descr="A person holding a sign posing for the camera&#10;&#10;Description automatically generated">
            <a:extLst>
              <a:ext uri="{FF2B5EF4-FFF2-40B4-BE49-F238E27FC236}">
                <a16:creationId xmlns:a16="http://schemas.microsoft.com/office/drawing/2014/main" id="{7F7D653C-2B4E-4914-9E79-220A6925C793}"/>
              </a:ext>
            </a:extLst>
          </p:cNvPr>
          <p:cNvPicPr>
            <a:picLocks noChangeAspect="1"/>
          </p:cNvPicPr>
          <p:nvPr/>
        </p:nvPicPr>
        <p:blipFill rotWithShape="1">
          <a:blip r:embed="rId5"/>
          <a:srcRect r="8792" b="-2"/>
          <a:stretch/>
        </p:blipFill>
        <p:spPr>
          <a:xfrm>
            <a:off x="2405" y="10"/>
            <a:ext cx="7794245" cy="6857990"/>
          </a:xfrm>
          <a:prstGeom prst="rect">
            <a:avLst/>
          </a:prstGeom>
        </p:spPr>
      </p:pic>
      <p:sp>
        <p:nvSpPr>
          <p:cNvPr id="22" name="Rectangle 21">
            <a:extLst>
              <a:ext uri="{FF2B5EF4-FFF2-40B4-BE49-F238E27FC236}">
                <a16:creationId xmlns:a16="http://schemas.microsoft.com/office/drawing/2014/main" id="{9BFE55E3-D54A-4EDB-8EBB-21F4B29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3645C1-1D10-48BE-BDFF-4AF58FC21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828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87AD-BD31-4348-A212-8F91C14D26D8}"/>
              </a:ext>
            </a:extLst>
          </p:cNvPr>
          <p:cNvSpPr>
            <a:spLocks noGrp="1"/>
          </p:cNvSpPr>
          <p:nvPr>
            <p:ph type="title"/>
          </p:nvPr>
        </p:nvSpPr>
        <p:spPr>
          <a:xfrm>
            <a:off x="2895600" y="764373"/>
            <a:ext cx="8610600" cy="1293028"/>
          </a:xfrm>
        </p:spPr>
        <p:txBody>
          <a:bodyPr>
            <a:normAutofit/>
          </a:bodyPr>
          <a:lstStyle/>
          <a:p>
            <a:r>
              <a:rPr lang="en-US" dirty="0"/>
              <a:t>Iterative</a:t>
            </a:r>
          </a:p>
        </p:txBody>
      </p:sp>
      <p:graphicFrame>
        <p:nvGraphicFramePr>
          <p:cNvPr id="4" name="Content Placeholder 3">
            <a:extLst>
              <a:ext uri="{FF2B5EF4-FFF2-40B4-BE49-F238E27FC236}">
                <a16:creationId xmlns:a16="http://schemas.microsoft.com/office/drawing/2014/main" id="{B6A23D7E-BD89-48A8-9C56-AE1896E0618C}"/>
              </a:ext>
            </a:extLst>
          </p:cNvPr>
          <p:cNvGraphicFramePr>
            <a:graphicFrameLocks noGrp="1"/>
          </p:cNvGraphicFramePr>
          <p:nvPr>
            <p:ph idx="1"/>
            <p:extLst>
              <p:ext uri="{D42A27DB-BD31-4B8C-83A1-F6EECF244321}">
                <p14:modId xmlns:p14="http://schemas.microsoft.com/office/powerpoint/2010/main" val="3572539323"/>
              </p:ext>
            </p:extLst>
          </p:nvPr>
        </p:nvGraphicFramePr>
        <p:xfrm>
          <a:off x="406400" y="1512712"/>
          <a:ext cx="9290756" cy="5170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897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Two people standing in front of a table&#10;&#10;Description automatically generated">
            <a:extLst>
              <a:ext uri="{FF2B5EF4-FFF2-40B4-BE49-F238E27FC236}">
                <a16:creationId xmlns:a16="http://schemas.microsoft.com/office/drawing/2014/main" id="{AE7CFF3B-46AC-4ADE-ABB3-5F20FD38FCCB}"/>
              </a:ext>
            </a:extLst>
          </p:cNvPr>
          <p:cNvPicPr>
            <a:picLocks noChangeAspect="1"/>
          </p:cNvPicPr>
          <p:nvPr/>
        </p:nvPicPr>
        <p:blipFill rotWithShape="1">
          <a:blip r:embed="rId3"/>
          <a:srcRect t="8427" b="7303"/>
          <a:stretch/>
        </p:blipFill>
        <p:spPr>
          <a:xfrm>
            <a:off x="20" y="10"/>
            <a:ext cx="12191980" cy="6857990"/>
          </a:xfrm>
          <a:prstGeom prst="rect">
            <a:avLst/>
          </a:prstGeom>
        </p:spPr>
      </p:pic>
      <p:sp>
        <p:nvSpPr>
          <p:cNvPr id="4" name="Title 1">
            <a:extLst>
              <a:ext uri="{FF2B5EF4-FFF2-40B4-BE49-F238E27FC236}">
                <a16:creationId xmlns:a16="http://schemas.microsoft.com/office/drawing/2014/main" id="{738103D2-9234-4341-8C44-F55D2779E999}"/>
              </a:ext>
            </a:extLst>
          </p:cNvPr>
          <p:cNvSpPr txBox="1">
            <a:spLocks/>
          </p:cNvSpPr>
          <p:nvPr/>
        </p:nvSpPr>
        <p:spPr>
          <a:xfrm>
            <a:off x="2895600" y="764373"/>
            <a:ext cx="8610600" cy="1293028"/>
          </a:xfrm>
          <a:prstGeom prst="rect">
            <a:avLst/>
          </a:prstGeom>
        </p:spPr>
        <p:txBody>
          <a:bodyP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solidFill>
                  <a:schemeClr val="bg1"/>
                </a:solidFill>
              </a:rPr>
              <a:t>Collaborative</a:t>
            </a:r>
          </a:p>
        </p:txBody>
      </p:sp>
    </p:spTree>
    <p:extLst>
      <p:ext uri="{BB962C8B-B14F-4D97-AF65-F5344CB8AC3E}">
        <p14:creationId xmlns:p14="http://schemas.microsoft.com/office/powerpoint/2010/main" val="285007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5262-EB06-472B-B5A1-139AB30E4877}"/>
              </a:ext>
            </a:extLst>
          </p:cNvPr>
          <p:cNvSpPr>
            <a:spLocks noGrp="1"/>
          </p:cNvSpPr>
          <p:nvPr>
            <p:ph type="title"/>
          </p:nvPr>
        </p:nvSpPr>
        <p:spPr/>
        <p:txBody>
          <a:bodyPr/>
          <a:lstStyle/>
          <a:p>
            <a:r>
              <a:rPr lang="en-US" dirty="0"/>
              <a:t>How to distill requirements down to needs then goals</a:t>
            </a:r>
          </a:p>
        </p:txBody>
      </p:sp>
      <p:sp>
        <p:nvSpPr>
          <p:cNvPr id="3" name="Text Placeholder 2">
            <a:extLst>
              <a:ext uri="{FF2B5EF4-FFF2-40B4-BE49-F238E27FC236}">
                <a16:creationId xmlns:a16="http://schemas.microsoft.com/office/drawing/2014/main" id="{C7136110-3A35-4718-93C8-D6AAC0C0B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66673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D3BD-5928-4C16-BBB5-6D8AE736711F}"/>
              </a:ext>
            </a:extLst>
          </p:cNvPr>
          <p:cNvSpPr>
            <a:spLocks noGrp="1"/>
          </p:cNvSpPr>
          <p:nvPr>
            <p:ph type="title"/>
          </p:nvPr>
        </p:nvSpPr>
        <p:spPr/>
        <p:txBody>
          <a:bodyPr/>
          <a:lstStyle/>
          <a:p>
            <a:r>
              <a:rPr lang="en-US" dirty="0"/>
              <a:t>validation</a:t>
            </a:r>
          </a:p>
        </p:txBody>
      </p:sp>
      <p:sp>
        <p:nvSpPr>
          <p:cNvPr id="3" name="Content Placeholder 2">
            <a:extLst>
              <a:ext uri="{FF2B5EF4-FFF2-40B4-BE49-F238E27FC236}">
                <a16:creationId xmlns:a16="http://schemas.microsoft.com/office/drawing/2014/main" id="{0154397A-96D6-41CF-8294-19FEF09C3100}"/>
              </a:ext>
            </a:extLst>
          </p:cNvPr>
          <p:cNvSpPr>
            <a:spLocks noGrp="1"/>
          </p:cNvSpPr>
          <p:nvPr>
            <p:ph idx="1"/>
          </p:nvPr>
        </p:nvSpPr>
        <p:spPr/>
        <p:txBody>
          <a:bodyPr>
            <a:normAutofit/>
          </a:bodyPr>
          <a:lstStyle/>
          <a:p>
            <a:r>
              <a:rPr lang="en-US" sz="3200" dirty="0"/>
              <a:t>Collaborative is a back-and-forth of reality and clarity</a:t>
            </a:r>
          </a:p>
          <a:p>
            <a:r>
              <a:rPr lang="en-US" sz="3200" dirty="0"/>
              <a:t>Garbage in, garbage out</a:t>
            </a:r>
          </a:p>
          <a:p>
            <a:r>
              <a:rPr lang="en-US" sz="3200" dirty="0"/>
              <a:t>Work with the requirement owner to get clarity and correctness</a:t>
            </a:r>
          </a:p>
          <a:p>
            <a:r>
              <a:rPr lang="en-US" sz="3200" dirty="0"/>
              <a:t>Regardless of why garbage came out, we’re responsible for the quality of the implementation</a:t>
            </a:r>
          </a:p>
        </p:txBody>
      </p:sp>
    </p:spTree>
    <p:extLst>
      <p:ext uri="{BB962C8B-B14F-4D97-AF65-F5344CB8AC3E}">
        <p14:creationId xmlns:p14="http://schemas.microsoft.com/office/powerpoint/2010/main" val="189938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BB9F-031B-4B9A-8256-464AE0620391}"/>
              </a:ext>
            </a:extLst>
          </p:cNvPr>
          <p:cNvSpPr>
            <a:spLocks noGrp="1"/>
          </p:cNvSpPr>
          <p:nvPr>
            <p:ph type="title"/>
          </p:nvPr>
        </p:nvSpPr>
        <p:spPr/>
        <p:txBody>
          <a:bodyPr/>
          <a:lstStyle/>
          <a:p>
            <a:r>
              <a:rPr lang="en-US" dirty="0"/>
              <a:t>Point of Success</a:t>
            </a:r>
          </a:p>
        </p:txBody>
      </p:sp>
      <p:sp>
        <p:nvSpPr>
          <p:cNvPr id="3" name="Content Placeholder 2">
            <a:extLst>
              <a:ext uri="{FF2B5EF4-FFF2-40B4-BE49-F238E27FC236}">
                <a16:creationId xmlns:a16="http://schemas.microsoft.com/office/drawing/2014/main" id="{B7D9C83B-66A5-43B0-A3E9-CB8CF6E87FEA}"/>
              </a:ext>
            </a:extLst>
          </p:cNvPr>
          <p:cNvSpPr>
            <a:spLocks noGrp="1"/>
          </p:cNvSpPr>
          <p:nvPr>
            <p:ph idx="1"/>
          </p:nvPr>
        </p:nvSpPr>
        <p:spPr/>
        <p:txBody>
          <a:bodyPr anchor="ctr">
            <a:normAutofit/>
          </a:bodyPr>
          <a:lstStyle/>
          <a:p>
            <a:pPr marL="0" indent="0" algn="ctr">
              <a:buNone/>
            </a:pPr>
            <a:r>
              <a:rPr lang="en-US" sz="4000" i="1" dirty="0"/>
              <a:t>To ensure your work is respected and viewed with the highest quality, </a:t>
            </a:r>
          </a:p>
          <a:p>
            <a:pPr marL="0" indent="0" algn="ctr">
              <a:buNone/>
            </a:pPr>
            <a:r>
              <a:rPr lang="en-US" sz="4000" i="1" dirty="0"/>
              <a:t>control the inputs that contribute to your results</a:t>
            </a:r>
          </a:p>
        </p:txBody>
      </p:sp>
      <p:sp>
        <p:nvSpPr>
          <p:cNvPr id="4" name="Content Placeholder 2">
            <a:extLst>
              <a:ext uri="{FF2B5EF4-FFF2-40B4-BE49-F238E27FC236}">
                <a16:creationId xmlns:a16="http://schemas.microsoft.com/office/drawing/2014/main" id="{5CE80CD6-557F-479A-B14C-129AA945CB90}"/>
              </a:ext>
            </a:extLst>
          </p:cNvPr>
          <p:cNvSpPr txBox="1">
            <a:spLocks/>
          </p:cNvSpPr>
          <p:nvPr/>
        </p:nvSpPr>
        <p:spPr>
          <a:xfrm>
            <a:off x="685800" y="2194560"/>
            <a:ext cx="10820400" cy="4024125"/>
          </a:xfrm>
          <a:prstGeom prst="rect">
            <a:avLst/>
          </a:prstGeom>
          <a:solidFill>
            <a:schemeClr val="bg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Arial" panose="020B0604020202020204" pitchFamily="34" charset="0"/>
              <a:buNone/>
            </a:pPr>
            <a:r>
              <a:rPr lang="en-US" sz="5400" i="1" dirty="0"/>
              <a:t>Control the inputs that contribute to your results</a:t>
            </a:r>
          </a:p>
        </p:txBody>
      </p:sp>
    </p:spTree>
    <p:extLst>
      <p:ext uri="{BB962C8B-B14F-4D97-AF65-F5344CB8AC3E}">
        <p14:creationId xmlns:p14="http://schemas.microsoft.com/office/powerpoint/2010/main" val="370906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xit" presetSubtype="0" fill="hold" grpId="0" nodeType="after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1000"/>
                            </p:stCondLst>
                            <p:childTnLst>
                              <p:par>
                                <p:cTn id="13" presetID="26" presetClass="emph" presetSubtype="0" fill="hold" grpId="1"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D3BD-5928-4C16-BBB5-6D8AE736711F}"/>
              </a:ext>
            </a:extLst>
          </p:cNvPr>
          <p:cNvSpPr>
            <a:spLocks noGrp="1"/>
          </p:cNvSpPr>
          <p:nvPr>
            <p:ph type="title"/>
          </p:nvPr>
        </p:nvSpPr>
        <p:spPr/>
        <p:txBody>
          <a:bodyPr/>
          <a:lstStyle/>
          <a:p>
            <a:r>
              <a:rPr lang="en-US" dirty="0"/>
              <a:t>Different kinds of requirements</a:t>
            </a:r>
          </a:p>
        </p:txBody>
      </p:sp>
      <p:sp>
        <p:nvSpPr>
          <p:cNvPr id="3" name="Content Placeholder 2">
            <a:extLst>
              <a:ext uri="{FF2B5EF4-FFF2-40B4-BE49-F238E27FC236}">
                <a16:creationId xmlns:a16="http://schemas.microsoft.com/office/drawing/2014/main" id="{0154397A-96D6-41CF-8294-19FEF09C3100}"/>
              </a:ext>
            </a:extLst>
          </p:cNvPr>
          <p:cNvSpPr>
            <a:spLocks noGrp="1"/>
          </p:cNvSpPr>
          <p:nvPr>
            <p:ph idx="1"/>
          </p:nvPr>
        </p:nvSpPr>
        <p:spPr/>
        <p:txBody>
          <a:bodyPr numCol="2">
            <a:normAutofit/>
          </a:bodyPr>
          <a:lstStyle/>
          <a:p>
            <a:r>
              <a:rPr lang="en-US" sz="3200" dirty="0"/>
              <a:t>Vision</a:t>
            </a:r>
          </a:p>
          <a:p>
            <a:r>
              <a:rPr lang="en-US" sz="3200" dirty="0"/>
              <a:t>Theme</a:t>
            </a:r>
          </a:p>
          <a:p>
            <a:r>
              <a:rPr lang="en-US" sz="3200" dirty="0"/>
              <a:t>Product</a:t>
            </a:r>
          </a:p>
          <a:p>
            <a:r>
              <a:rPr lang="en-US" sz="3200" dirty="0"/>
              <a:t>Solution</a:t>
            </a:r>
          </a:p>
          <a:p>
            <a:endParaRPr lang="en-US" sz="3200" dirty="0"/>
          </a:p>
          <a:p>
            <a:endParaRPr lang="en-US" sz="3200" dirty="0"/>
          </a:p>
          <a:p>
            <a:endParaRPr lang="en-US" sz="3200" dirty="0"/>
          </a:p>
          <a:p>
            <a:r>
              <a:rPr lang="en-US" sz="3200" dirty="0"/>
              <a:t>Hypothesis</a:t>
            </a:r>
          </a:p>
          <a:p>
            <a:r>
              <a:rPr lang="en-US" sz="3200" dirty="0"/>
              <a:t>Capability</a:t>
            </a:r>
          </a:p>
          <a:p>
            <a:r>
              <a:rPr lang="en-US" sz="3200" dirty="0"/>
              <a:t>Feature</a:t>
            </a:r>
          </a:p>
          <a:p>
            <a:r>
              <a:rPr lang="en-US" sz="3200" dirty="0"/>
              <a:t>User story</a:t>
            </a:r>
          </a:p>
        </p:txBody>
      </p:sp>
    </p:spTree>
    <p:extLst>
      <p:ext uri="{BB962C8B-B14F-4D97-AF65-F5344CB8AC3E}">
        <p14:creationId xmlns:p14="http://schemas.microsoft.com/office/powerpoint/2010/main" val="3386237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EB0D-3495-4B86-B0D5-77BF158E484C}"/>
              </a:ext>
            </a:extLst>
          </p:cNvPr>
          <p:cNvSpPr>
            <a:spLocks noGrp="1"/>
          </p:cNvSpPr>
          <p:nvPr>
            <p:ph type="title"/>
          </p:nvPr>
        </p:nvSpPr>
        <p:spPr/>
        <p:txBody>
          <a:bodyPr/>
          <a:lstStyle/>
          <a:p>
            <a:r>
              <a:rPr lang="en-US" dirty="0"/>
              <a:t>Vision</a:t>
            </a:r>
          </a:p>
        </p:txBody>
      </p:sp>
      <p:sp>
        <p:nvSpPr>
          <p:cNvPr id="5" name="Text Placeholder 4">
            <a:extLst>
              <a:ext uri="{FF2B5EF4-FFF2-40B4-BE49-F238E27FC236}">
                <a16:creationId xmlns:a16="http://schemas.microsoft.com/office/drawing/2014/main" id="{3F4838B6-F99A-4566-ACF8-D6DD203B3C0B}"/>
              </a:ext>
            </a:extLst>
          </p:cNvPr>
          <p:cNvSpPr>
            <a:spLocks noGrp="1"/>
          </p:cNvSpPr>
          <p:nvPr>
            <p:ph type="body" idx="1"/>
          </p:nvPr>
        </p:nvSpPr>
        <p:spPr>
          <a:solidFill>
            <a:schemeClr val="bg1"/>
          </a:solidFill>
        </p:spPr>
        <p:txBody>
          <a:bodyPr>
            <a:normAutofit/>
          </a:bodyPr>
          <a:lstStyle/>
          <a:p>
            <a:r>
              <a:rPr lang="en-US" sz="2800" dirty="0"/>
              <a:t>Inspirational</a:t>
            </a:r>
          </a:p>
          <a:p>
            <a:r>
              <a:rPr lang="en-US" sz="2800" dirty="0"/>
              <a:t>Directional, but not exact</a:t>
            </a:r>
          </a:p>
          <a:p>
            <a:r>
              <a:rPr lang="en-US" sz="2800" dirty="0"/>
              <a:t>Guardrails but abstract constraint</a:t>
            </a:r>
          </a:p>
          <a:p>
            <a:r>
              <a:rPr lang="en-US" sz="2800" dirty="0"/>
              <a:t>Superlative: “Best at ____.”</a:t>
            </a:r>
          </a:p>
          <a:p>
            <a:r>
              <a:rPr lang="en-US" sz="2800" dirty="0"/>
              <a:t>Comparative: “To make ____ better.”</a:t>
            </a:r>
          </a:p>
          <a:p>
            <a:r>
              <a:rPr lang="en-US" sz="2800" b="1" dirty="0"/>
              <a:t>Everything should align with vision</a:t>
            </a:r>
          </a:p>
        </p:txBody>
      </p:sp>
    </p:spTree>
    <p:extLst>
      <p:ext uri="{BB962C8B-B14F-4D97-AF65-F5344CB8AC3E}">
        <p14:creationId xmlns:p14="http://schemas.microsoft.com/office/powerpoint/2010/main" val="2395361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EEB0D-3495-4B86-B0D5-77BF158E484C}"/>
              </a:ext>
            </a:extLst>
          </p:cNvPr>
          <p:cNvSpPr>
            <a:spLocks noGrp="1"/>
          </p:cNvSpPr>
          <p:nvPr>
            <p:ph type="title"/>
          </p:nvPr>
        </p:nvSpPr>
        <p:spPr/>
        <p:txBody>
          <a:bodyPr/>
          <a:lstStyle/>
          <a:p>
            <a:r>
              <a:rPr lang="en-US" dirty="0"/>
              <a:t>Vision - nitpicky</a:t>
            </a:r>
          </a:p>
        </p:txBody>
      </p:sp>
      <p:sp>
        <p:nvSpPr>
          <p:cNvPr id="5" name="Text Placeholder 4">
            <a:extLst>
              <a:ext uri="{FF2B5EF4-FFF2-40B4-BE49-F238E27FC236}">
                <a16:creationId xmlns:a16="http://schemas.microsoft.com/office/drawing/2014/main" id="{3F4838B6-F99A-4566-ACF8-D6DD203B3C0B}"/>
              </a:ext>
            </a:extLst>
          </p:cNvPr>
          <p:cNvSpPr>
            <a:spLocks noGrp="1"/>
          </p:cNvSpPr>
          <p:nvPr>
            <p:ph type="body" idx="1"/>
          </p:nvPr>
        </p:nvSpPr>
        <p:spPr>
          <a:solidFill>
            <a:schemeClr val="bg1"/>
          </a:solidFill>
        </p:spPr>
        <p:txBody>
          <a:bodyPr>
            <a:normAutofit fontScale="92500" lnSpcReduction="20000"/>
          </a:bodyPr>
          <a:lstStyle/>
          <a:p>
            <a:r>
              <a:rPr lang="en-US" sz="2800" dirty="0"/>
              <a:t>Noun, superlative, comparative, description, …</a:t>
            </a:r>
          </a:p>
          <a:p>
            <a:r>
              <a:rPr lang="en-US" sz="2800" dirty="0"/>
              <a:t>Templates:</a:t>
            </a:r>
          </a:p>
          <a:p>
            <a:pPr lvl="1"/>
            <a:r>
              <a:rPr lang="en-US" sz="2800" dirty="0"/>
              <a:t>[Several years in the future,] &lt;noun&gt; will ____ {by ___ |</a:t>
            </a:r>
            <a:br>
              <a:rPr lang="en-US" sz="2800" dirty="0"/>
            </a:br>
            <a:r>
              <a:rPr lang="en-US" sz="2800" dirty="0"/>
              <a:t> that ___}</a:t>
            </a:r>
          </a:p>
          <a:p>
            <a:pPr lvl="2"/>
            <a:r>
              <a:rPr lang="en-US" sz="2400" dirty="0"/>
              <a:t>“We will help people live longer, healthier, happier lives”</a:t>
            </a:r>
          </a:p>
          <a:p>
            <a:pPr lvl="1"/>
            <a:r>
              <a:rPr lang="en-US" sz="2800" dirty="0"/>
              <a:t>[We image] &lt;noun&gt; with &lt;description&gt;</a:t>
            </a:r>
          </a:p>
          <a:p>
            <a:pPr lvl="2"/>
            <a:r>
              <a:rPr lang="en-US" sz="2400" dirty="0"/>
              <a:t>“We imagine a healthy, prosperous world in which societies</a:t>
            </a:r>
            <a:br>
              <a:rPr lang="en-US" sz="2400" dirty="0"/>
            </a:br>
            <a:r>
              <a:rPr lang="en-US" sz="2400" dirty="0"/>
              <a:t>are forever committed to caring for and valuing nature, for</a:t>
            </a:r>
            <a:br>
              <a:rPr lang="en-US" sz="2400" dirty="0"/>
            </a:br>
            <a:r>
              <a:rPr lang="en-US" sz="2400" dirty="0"/>
              <a:t>the long-term benefit of people and all life on Earth”</a:t>
            </a:r>
          </a:p>
          <a:p>
            <a:pPr lvl="1"/>
            <a:r>
              <a:rPr lang="en-US" sz="2800" dirty="0"/>
              <a:t>To [be] &lt;verb&gt;|&lt;adjective&gt; </a:t>
            </a:r>
          </a:p>
          <a:p>
            <a:pPr lvl="2"/>
            <a:r>
              <a:rPr lang="en-US" sz="2400" dirty="0"/>
              <a:t>“To fulfil dreams through the experiences of motorcycling”</a:t>
            </a:r>
          </a:p>
          <a:p>
            <a:pPr lvl="2"/>
            <a:r>
              <a:rPr lang="en-US" sz="2400" dirty="0"/>
              <a:t>“[To be] The enablers of global e-commerce”</a:t>
            </a:r>
          </a:p>
          <a:p>
            <a:pPr lvl="1"/>
            <a:endParaRPr lang="en-US" sz="2800" dirty="0"/>
          </a:p>
        </p:txBody>
      </p:sp>
    </p:spTree>
    <p:extLst>
      <p:ext uri="{BB962C8B-B14F-4D97-AF65-F5344CB8AC3E}">
        <p14:creationId xmlns:p14="http://schemas.microsoft.com/office/powerpoint/2010/main" val="52260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5"/>
                                        </p:tgtEl>
                                      </p:cBhvr>
                                      <p:by x="120000" y="120000"/>
                                    </p:animScale>
                                  </p:childTnLst>
                                </p:cTn>
                              </p:par>
                              <p:par>
                                <p:cTn id="7" presetID="64" presetClass="path" presetSubtype="0" accel="50000" decel="50000" fill="hold" grpId="1" nodeType="withEffect">
                                  <p:stCondLst>
                                    <p:cond delay="0"/>
                                  </p:stCondLst>
                                  <p:childTnLst>
                                    <p:animMotion origin="layout" path="M 0.00599 0.04098 L 0.05221 -0.14213 " pathEditMode="relative" rAng="0" ptsTypes="AA">
                                      <p:cBhvr>
                                        <p:cTn id="8" dur="1000" fill="hold"/>
                                        <p:tgtEl>
                                          <p:spTgt spid="5"/>
                                        </p:tgtEl>
                                        <p:attrNameLst>
                                          <p:attrName>ppt_x</p:attrName>
                                          <p:attrName>ppt_y</p:attrName>
                                        </p:attrNameLst>
                                      </p:cBhvr>
                                      <p:rCtr x="2305" y="-9167"/>
                                    </p:animMotion>
                                  </p:childTnLst>
                                </p:cTn>
                              </p:par>
                              <p:par>
                                <p:cTn id="9" presetID="10" presetClass="exit" presetSubtype="0" fill="hold" grpId="0" nodeType="with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AB52-81E8-4F1C-9E4B-0D77BC8B1F10}"/>
              </a:ext>
            </a:extLst>
          </p:cNvPr>
          <p:cNvSpPr>
            <a:spLocks noGrp="1"/>
          </p:cNvSpPr>
          <p:nvPr>
            <p:ph type="title"/>
          </p:nvPr>
        </p:nvSpPr>
        <p:spPr/>
        <p:txBody>
          <a:bodyPr/>
          <a:lstStyle/>
          <a:p>
            <a:r>
              <a:rPr lang="en-US"/>
              <a:t>Theme</a:t>
            </a:r>
          </a:p>
        </p:txBody>
      </p:sp>
      <p:sp>
        <p:nvSpPr>
          <p:cNvPr id="5" name="Text Placeholder 4">
            <a:extLst>
              <a:ext uri="{FF2B5EF4-FFF2-40B4-BE49-F238E27FC236}">
                <a16:creationId xmlns:a16="http://schemas.microsoft.com/office/drawing/2014/main" id="{008DFEA9-F1D7-4A9B-88BB-969AECEF7578}"/>
              </a:ext>
            </a:extLst>
          </p:cNvPr>
          <p:cNvSpPr>
            <a:spLocks noGrp="1"/>
          </p:cNvSpPr>
          <p:nvPr>
            <p:ph type="body" idx="1"/>
          </p:nvPr>
        </p:nvSpPr>
        <p:spPr/>
        <p:txBody>
          <a:bodyPr>
            <a:normAutofit/>
          </a:bodyPr>
          <a:lstStyle/>
          <a:p>
            <a:r>
              <a:rPr lang="en-US" sz="2400" dirty="0"/>
              <a:t>Optional, generally a higher-up, “marketing” target</a:t>
            </a:r>
          </a:p>
          <a:p>
            <a:r>
              <a:rPr lang="en-US" sz="2400" dirty="0"/>
              <a:t>Should be broad or addresses a large objective</a:t>
            </a:r>
          </a:p>
          <a:p>
            <a:r>
              <a:rPr lang="en-US" sz="2400" dirty="0"/>
              <a:t>Fits within Vision and doesn’t simply repeat it</a:t>
            </a:r>
          </a:p>
          <a:p>
            <a:r>
              <a:rPr lang="en-US" sz="2400" dirty="0"/>
              <a:t>Should involve direct business value, not just technological value</a:t>
            </a:r>
          </a:p>
          <a:p>
            <a:r>
              <a:rPr lang="en-US" sz="2400" dirty="0"/>
              <a:t>Examples:</a:t>
            </a:r>
          </a:p>
          <a:p>
            <a:pPr marL="0" indent="0" algn="ctr">
              <a:spcBef>
                <a:spcPts val="2500"/>
              </a:spcBef>
              <a:buNone/>
            </a:pPr>
            <a:r>
              <a:rPr lang="en-US" sz="4000" i="1" dirty="0"/>
              <a:t>Cloud and mobile first</a:t>
            </a:r>
          </a:p>
          <a:p>
            <a:pPr marL="0" indent="0" algn="ctr">
              <a:spcBef>
                <a:spcPts val="2500"/>
              </a:spcBef>
              <a:buNone/>
            </a:pPr>
            <a:r>
              <a:rPr lang="en-US" sz="4000" i="1" dirty="0"/>
              <a:t>Integrate with SAP</a:t>
            </a:r>
          </a:p>
          <a:p>
            <a:endParaRPr lang="en-US" sz="2400" dirty="0"/>
          </a:p>
        </p:txBody>
      </p:sp>
    </p:spTree>
    <p:extLst>
      <p:ext uri="{BB962C8B-B14F-4D97-AF65-F5344CB8AC3E}">
        <p14:creationId xmlns:p14="http://schemas.microsoft.com/office/powerpoint/2010/main" val="3869855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E8C-54DA-4B96-97BE-61B0F447A258}"/>
              </a:ext>
            </a:extLst>
          </p:cNvPr>
          <p:cNvSpPr>
            <a:spLocks noGrp="1"/>
          </p:cNvSpPr>
          <p:nvPr>
            <p:ph type="title"/>
          </p:nvPr>
        </p:nvSpPr>
        <p:spPr/>
        <p:txBody>
          <a:bodyPr/>
          <a:lstStyle/>
          <a:p>
            <a:r>
              <a:rPr lang="en-US" dirty="0"/>
              <a:t>Me and this topic</a:t>
            </a:r>
          </a:p>
        </p:txBody>
      </p:sp>
      <p:sp>
        <p:nvSpPr>
          <p:cNvPr id="3" name="Content Placeholder 2">
            <a:extLst>
              <a:ext uri="{FF2B5EF4-FFF2-40B4-BE49-F238E27FC236}">
                <a16:creationId xmlns:a16="http://schemas.microsoft.com/office/drawing/2014/main" id="{1FBBB84F-D194-43E9-8F4C-CA795FD4B2FD}"/>
              </a:ext>
            </a:extLst>
          </p:cNvPr>
          <p:cNvSpPr>
            <a:spLocks noGrp="1"/>
          </p:cNvSpPr>
          <p:nvPr>
            <p:ph idx="1"/>
          </p:nvPr>
        </p:nvSpPr>
        <p:spPr/>
        <p:txBody>
          <a:bodyPr>
            <a:normAutofit/>
          </a:bodyPr>
          <a:lstStyle/>
          <a:p>
            <a:r>
              <a:rPr lang="en-US" sz="2800" dirty="0"/>
              <a:t>Platform Strategist, Quicken Loans</a:t>
            </a:r>
          </a:p>
          <a:p>
            <a:r>
              <a:rPr lang="en-US" sz="2800" dirty="0"/>
              <a:t>Previously operated my own consulting company providing software-related services to several clients</a:t>
            </a:r>
          </a:p>
          <a:p>
            <a:r>
              <a:rPr lang="en-US" sz="2800" dirty="0"/>
              <a:t>Started technologist (programming) career in 1989</a:t>
            </a:r>
          </a:p>
          <a:p>
            <a:r>
              <a:rPr lang="en-US" sz="2800" dirty="0"/>
              <a:t>Written three books (relating to Visual Studio)</a:t>
            </a:r>
          </a:p>
          <a:p>
            <a:r>
              <a:rPr lang="en-US" sz="2800" dirty="0"/>
              <a:t>Previously Microsoft MVP (C#, Developer Technologies, …)</a:t>
            </a:r>
          </a:p>
          <a:p>
            <a:r>
              <a:rPr lang="en-US" sz="2800" dirty="0"/>
              <a:t>Have been nitpicky about this topic for a couple years, and naming things (you’ll notice parts-of-speech references…)</a:t>
            </a:r>
          </a:p>
        </p:txBody>
      </p:sp>
      <p:sp>
        <p:nvSpPr>
          <p:cNvPr id="4" name="Content Placeholder 2">
            <a:extLst>
              <a:ext uri="{FF2B5EF4-FFF2-40B4-BE49-F238E27FC236}">
                <a16:creationId xmlns:a16="http://schemas.microsoft.com/office/drawing/2014/main" id="{FCA8C34D-D248-41DE-8EC2-31D5DFCF0A9E}"/>
              </a:ext>
            </a:extLst>
          </p:cNvPr>
          <p:cNvSpPr txBox="1">
            <a:spLocks/>
          </p:cNvSpPr>
          <p:nvPr/>
        </p:nvSpPr>
        <p:spPr>
          <a:xfrm>
            <a:off x="685800" y="2194560"/>
            <a:ext cx="10820400" cy="4024125"/>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4400" dirty="0"/>
              <a:t>Peter.Ritchie@Outlook.com</a:t>
            </a:r>
          </a:p>
          <a:p>
            <a:r>
              <a:rPr lang="en-US" sz="4400" dirty="0"/>
              <a:t>http://blog.PeterRitchie.com</a:t>
            </a:r>
          </a:p>
          <a:p>
            <a:r>
              <a:rPr lang="en-US" sz="4400" dirty="0"/>
              <a:t>Twitter: @peterritchie</a:t>
            </a:r>
          </a:p>
          <a:p>
            <a:r>
              <a:rPr lang="en-US" sz="4400" dirty="0"/>
              <a:t>LinkedIn in/</a:t>
            </a:r>
            <a:r>
              <a:rPr lang="en-US" sz="4400" dirty="0" err="1"/>
              <a:t>peteraritchie</a:t>
            </a:r>
            <a:r>
              <a:rPr lang="en-US" sz="4400" dirty="0"/>
              <a:t>/</a:t>
            </a:r>
          </a:p>
          <a:p>
            <a:endParaRPr lang="en-US" sz="4400" dirty="0"/>
          </a:p>
        </p:txBody>
      </p:sp>
    </p:spTree>
    <p:extLst>
      <p:ext uri="{BB962C8B-B14F-4D97-AF65-F5344CB8AC3E}">
        <p14:creationId xmlns:p14="http://schemas.microsoft.com/office/powerpoint/2010/main" val="257639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3BCE-C033-41B4-BF43-8413FB5DF6AB}"/>
              </a:ext>
            </a:extLst>
          </p:cNvPr>
          <p:cNvSpPr>
            <a:spLocks noGrp="1"/>
          </p:cNvSpPr>
          <p:nvPr>
            <p:ph type="title"/>
          </p:nvPr>
        </p:nvSpPr>
        <p:spPr/>
        <p:txBody>
          <a:bodyPr/>
          <a:lstStyle/>
          <a:p>
            <a:r>
              <a:rPr lang="en-US"/>
              <a:t>Product</a:t>
            </a:r>
          </a:p>
        </p:txBody>
      </p:sp>
      <p:sp>
        <p:nvSpPr>
          <p:cNvPr id="5" name="Text Placeholder 4">
            <a:extLst>
              <a:ext uri="{FF2B5EF4-FFF2-40B4-BE49-F238E27FC236}">
                <a16:creationId xmlns:a16="http://schemas.microsoft.com/office/drawing/2014/main" id="{EC8C4D8D-C046-4FA5-9BCD-413CCB5B93C0}"/>
              </a:ext>
            </a:extLst>
          </p:cNvPr>
          <p:cNvSpPr>
            <a:spLocks noGrp="1"/>
          </p:cNvSpPr>
          <p:nvPr>
            <p:ph type="body" idx="1"/>
          </p:nvPr>
        </p:nvSpPr>
        <p:spPr/>
        <p:txBody>
          <a:bodyPr>
            <a:normAutofit/>
          </a:bodyPr>
          <a:lstStyle/>
          <a:p>
            <a:r>
              <a:rPr lang="en-US" sz="2800" dirty="0"/>
              <a:t>A manifestation or realization of related capabilities</a:t>
            </a:r>
          </a:p>
          <a:p>
            <a:r>
              <a:rPr lang="en-US" sz="2800" dirty="0"/>
              <a:t>Similar to a </a:t>
            </a:r>
            <a:r>
              <a:rPr lang="en-US" sz="2800" i="1" dirty="0"/>
              <a:t>stable</a:t>
            </a:r>
            <a:r>
              <a:rPr lang="en-US" sz="2800" dirty="0"/>
              <a:t> theme</a:t>
            </a:r>
          </a:p>
          <a:p>
            <a:r>
              <a:rPr lang="en-US" sz="2800" dirty="0"/>
              <a:t>Usually guided by its own vision</a:t>
            </a:r>
          </a:p>
          <a:p>
            <a:r>
              <a:rPr lang="en-US" sz="2800" dirty="0"/>
              <a:t>Generally prioritized with a Roadmap</a:t>
            </a:r>
          </a:p>
          <a:p>
            <a:r>
              <a:rPr lang="en-US" sz="2800" b="1" dirty="0"/>
              <a:t>Features added to product should make sense and not feel out of place</a:t>
            </a:r>
          </a:p>
          <a:p>
            <a:endParaRPr lang="en-US" sz="2800" dirty="0"/>
          </a:p>
        </p:txBody>
      </p:sp>
    </p:spTree>
    <p:extLst>
      <p:ext uri="{BB962C8B-B14F-4D97-AF65-F5344CB8AC3E}">
        <p14:creationId xmlns:p14="http://schemas.microsoft.com/office/powerpoint/2010/main" val="3259052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E3BCE-C033-41B4-BF43-8413FB5DF6AB}"/>
              </a:ext>
            </a:extLst>
          </p:cNvPr>
          <p:cNvSpPr>
            <a:spLocks noGrp="1"/>
          </p:cNvSpPr>
          <p:nvPr>
            <p:ph type="title"/>
          </p:nvPr>
        </p:nvSpPr>
        <p:spPr/>
        <p:txBody>
          <a:bodyPr/>
          <a:lstStyle/>
          <a:p>
            <a:r>
              <a:rPr lang="en-US" dirty="0"/>
              <a:t>Roadmap</a:t>
            </a:r>
          </a:p>
        </p:txBody>
      </p:sp>
      <p:sp>
        <p:nvSpPr>
          <p:cNvPr id="5" name="Text Placeholder 4">
            <a:extLst>
              <a:ext uri="{FF2B5EF4-FFF2-40B4-BE49-F238E27FC236}">
                <a16:creationId xmlns:a16="http://schemas.microsoft.com/office/drawing/2014/main" id="{EC8C4D8D-C046-4FA5-9BCD-413CCB5B93C0}"/>
              </a:ext>
            </a:extLst>
          </p:cNvPr>
          <p:cNvSpPr>
            <a:spLocks noGrp="1"/>
          </p:cNvSpPr>
          <p:nvPr>
            <p:ph type="body" idx="1"/>
          </p:nvPr>
        </p:nvSpPr>
        <p:spPr/>
        <p:txBody>
          <a:bodyPr>
            <a:normAutofit/>
          </a:bodyPr>
          <a:lstStyle/>
          <a:p>
            <a:r>
              <a:rPr lang="en-US" sz="2800" dirty="0"/>
              <a:t>Typically longer-term expectations</a:t>
            </a:r>
          </a:p>
          <a:p>
            <a:r>
              <a:rPr lang="en-US" sz="2800" dirty="0"/>
              <a:t>3 or more months out</a:t>
            </a:r>
          </a:p>
          <a:p>
            <a:r>
              <a:rPr lang="en-US" sz="2800" dirty="0"/>
              <a:t>Delivery Milestones</a:t>
            </a:r>
          </a:p>
          <a:p>
            <a:r>
              <a:rPr lang="en-US" sz="2800" dirty="0"/>
              <a:t>Plans for implementing features, themes, etc.</a:t>
            </a:r>
          </a:p>
          <a:p>
            <a:r>
              <a:rPr lang="en-US" sz="2800" dirty="0"/>
              <a:t>Does not include everything</a:t>
            </a:r>
          </a:p>
          <a:p>
            <a:r>
              <a:rPr lang="en-US" sz="2800" b="1" dirty="0"/>
              <a:t>Things in roadmap should have priority over those that aren’t</a:t>
            </a:r>
          </a:p>
        </p:txBody>
      </p:sp>
    </p:spTree>
    <p:extLst>
      <p:ext uri="{BB962C8B-B14F-4D97-AF65-F5344CB8AC3E}">
        <p14:creationId xmlns:p14="http://schemas.microsoft.com/office/powerpoint/2010/main" val="1712795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84060-C7F4-413E-A9B2-5FC927EF0D47}"/>
              </a:ext>
            </a:extLst>
          </p:cNvPr>
          <p:cNvSpPr>
            <a:spLocks noGrp="1"/>
          </p:cNvSpPr>
          <p:nvPr>
            <p:ph type="title"/>
          </p:nvPr>
        </p:nvSpPr>
        <p:spPr/>
        <p:txBody>
          <a:bodyPr/>
          <a:lstStyle/>
          <a:p>
            <a:r>
              <a:rPr lang="en-US"/>
              <a:t>Solution</a:t>
            </a:r>
          </a:p>
        </p:txBody>
      </p:sp>
      <p:sp>
        <p:nvSpPr>
          <p:cNvPr id="7" name="Text Placeholder 2">
            <a:extLst>
              <a:ext uri="{FF2B5EF4-FFF2-40B4-BE49-F238E27FC236}">
                <a16:creationId xmlns:a16="http://schemas.microsoft.com/office/drawing/2014/main" id="{3C84DE4E-4870-415D-9199-95C38C71E5E5}"/>
              </a:ext>
            </a:extLst>
          </p:cNvPr>
          <p:cNvSpPr>
            <a:spLocks noGrp="1"/>
          </p:cNvSpPr>
          <p:nvPr>
            <p:ph type="body" idx="1"/>
          </p:nvPr>
        </p:nvSpPr>
        <p:spPr>
          <a:xfrm>
            <a:off x="685800" y="2194560"/>
            <a:ext cx="10820400" cy="4024125"/>
          </a:xfrm>
        </p:spPr>
        <p:txBody>
          <a:bodyPr>
            <a:normAutofit/>
          </a:bodyPr>
          <a:lstStyle/>
          <a:p>
            <a:r>
              <a:rPr lang="en-US" sz="3200" dirty="0"/>
              <a:t>Templates</a:t>
            </a:r>
          </a:p>
          <a:p>
            <a:pPr lvl="1"/>
            <a:r>
              <a:rPr lang="en-US" sz="3000" dirty="0"/>
              <a:t>For &lt;persona&gt; who &lt;does something&gt; the &lt;solution&gt; is a &lt;something/the-how&gt; that &lt;provides this value&gt; unlike &lt;current or competition&gt;, our solution &lt;is better, why&gt;.</a:t>
            </a:r>
          </a:p>
          <a:p>
            <a:pPr lvl="1"/>
            <a:r>
              <a:rPr lang="en-US" sz="3000" dirty="0"/>
              <a:t>We believe that &lt;business outcome&gt; will be achieved if &lt;user&gt; attains &lt;benefit&gt; with &lt;feature&gt;</a:t>
            </a:r>
          </a:p>
        </p:txBody>
      </p:sp>
    </p:spTree>
    <p:extLst>
      <p:ext uri="{BB962C8B-B14F-4D97-AF65-F5344CB8AC3E}">
        <p14:creationId xmlns:p14="http://schemas.microsoft.com/office/powerpoint/2010/main" val="1635931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5DB1-0455-4D67-90F7-1A304CC57F3C}"/>
              </a:ext>
            </a:extLst>
          </p:cNvPr>
          <p:cNvSpPr>
            <a:spLocks noGrp="1"/>
          </p:cNvSpPr>
          <p:nvPr>
            <p:ph type="title"/>
          </p:nvPr>
        </p:nvSpPr>
        <p:spPr/>
        <p:txBody>
          <a:bodyPr/>
          <a:lstStyle/>
          <a:p>
            <a:r>
              <a:rPr lang="en-US" dirty="0"/>
              <a:t>Hypothesis</a:t>
            </a:r>
          </a:p>
        </p:txBody>
      </p:sp>
      <p:sp>
        <p:nvSpPr>
          <p:cNvPr id="3" name="Text Placeholder 2">
            <a:extLst>
              <a:ext uri="{FF2B5EF4-FFF2-40B4-BE49-F238E27FC236}">
                <a16:creationId xmlns:a16="http://schemas.microsoft.com/office/drawing/2014/main" id="{F5B01DC3-8443-4BD2-9988-B89BA11A9B32}"/>
              </a:ext>
            </a:extLst>
          </p:cNvPr>
          <p:cNvSpPr>
            <a:spLocks noGrp="1"/>
          </p:cNvSpPr>
          <p:nvPr>
            <p:ph type="body" idx="1"/>
          </p:nvPr>
        </p:nvSpPr>
        <p:spPr/>
        <p:txBody>
          <a:bodyPr>
            <a:normAutofit fontScale="92500" lnSpcReduction="10000"/>
          </a:bodyPr>
          <a:lstStyle/>
          <a:p>
            <a:r>
              <a:rPr lang="en-US" sz="3200" dirty="0"/>
              <a:t>Something that’s never been done before is best viewed as a hypothesis</a:t>
            </a:r>
          </a:p>
          <a:p>
            <a:r>
              <a:rPr lang="en-US" sz="3200" dirty="0"/>
              <a:t>Convey the fact that estimation and expectations are speculative</a:t>
            </a:r>
          </a:p>
          <a:p>
            <a:r>
              <a:rPr lang="en-US" sz="3200" dirty="0"/>
              <a:t>A proposed “solution”</a:t>
            </a:r>
          </a:p>
          <a:p>
            <a:r>
              <a:rPr lang="en-US" sz="3200" dirty="0"/>
              <a:t>The expected value (outcome, output, etc.)</a:t>
            </a:r>
          </a:p>
          <a:p>
            <a:r>
              <a:rPr lang="en-US" sz="3200" dirty="0"/>
              <a:t>Compare to existing abilities/features</a:t>
            </a:r>
          </a:p>
          <a:p>
            <a:r>
              <a:rPr lang="en-US" sz="3200" b="1" dirty="0"/>
              <a:t>Must be measurable, apply to a </a:t>
            </a:r>
            <a:r>
              <a:rPr lang="en-US" sz="3200" b="1" i="1" dirty="0"/>
              <a:t>problem</a:t>
            </a:r>
            <a:r>
              <a:rPr lang="en-US" sz="3200" b="1" dirty="0"/>
              <a:t>, align with vision, etc.</a:t>
            </a:r>
          </a:p>
        </p:txBody>
      </p:sp>
    </p:spTree>
    <p:extLst>
      <p:ext uri="{BB962C8B-B14F-4D97-AF65-F5344CB8AC3E}">
        <p14:creationId xmlns:p14="http://schemas.microsoft.com/office/powerpoint/2010/main" val="1136591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5DB1-0455-4D67-90F7-1A304CC57F3C}"/>
              </a:ext>
            </a:extLst>
          </p:cNvPr>
          <p:cNvSpPr>
            <a:spLocks noGrp="1"/>
          </p:cNvSpPr>
          <p:nvPr>
            <p:ph type="title"/>
          </p:nvPr>
        </p:nvSpPr>
        <p:spPr/>
        <p:txBody>
          <a:bodyPr/>
          <a:lstStyle/>
          <a:p>
            <a:r>
              <a:rPr lang="en-US" dirty="0"/>
              <a:t>Hypothesis - nitpicky</a:t>
            </a:r>
          </a:p>
        </p:txBody>
      </p:sp>
      <p:sp>
        <p:nvSpPr>
          <p:cNvPr id="3" name="Text Placeholder 2">
            <a:extLst>
              <a:ext uri="{FF2B5EF4-FFF2-40B4-BE49-F238E27FC236}">
                <a16:creationId xmlns:a16="http://schemas.microsoft.com/office/drawing/2014/main" id="{F5B01DC3-8443-4BD2-9988-B89BA11A9B32}"/>
              </a:ext>
            </a:extLst>
          </p:cNvPr>
          <p:cNvSpPr>
            <a:spLocks noGrp="1"/>
          </p:cNvSpPr>
          <p:nvPr>
            <p:ph type="body" idx="1"/>
          </p:nvPr>
        </p:nvSpPr>
        <p:spPr/>
        <p:txBody>
          <a:bodyPr>
            <a:normAutofit/>
          </a:bodyPr>
          <a:lstStyle/>
          <a:p>
            <a:r>
              <a:rPr lang="en-US" sz="3200" dirty="0"/>
              <a:t>Templates</a:t>
            </a:r>
          </a:p>
          <a:p>
            <a:pPr lvl="1"/>
            <a:r>
              <a:rPr lang="en-US" sz="3000" dirty="0"/>
              <a:t>For &lt;persona&gt; who &lt;does something&gt; the &lt;solution&gt; is a &lt;something/the-how&gt; that &lt;provides this value&gt; unlike &lt;current or competition&gt;, our solution &lt;is better, why&gt;.</a:t>
            </a:r>
          </a:p>
          <a:p>
            <a:pPr lvl="1"/>
            <a:r>
              <a:rPr lang="en-US" sz="3000" dirty="0"/>
              <a:t>We believe that &lt;business outcome&gt; will be achieved if &lt;user&gt; attains &lt;benefit&gt; with &lt;feature&gt;</a:t>
            </a:r>
          </a:p>
        </p:txBody>
      </p:sp>
      <p:sp>
        <p:nvSpPr>
          <p:cNvPr id="5" name="Text Placeholder 2">
            <a:extLst>
              <a:ext uri="{FF2B5EF4-FFF2-40B4-BE49-F238E27FC236}">
                <a16:creationId xmlns:a16="http://schemas.microsoft.com/office/drawing/2014/main" id="{8F78C934-0731-45E7-8474-2D6097B2D829}"/>
              </a:ext>
            </a:extLst>
          </p:cNvPr>
          <p:cNvSpPr txBox="1">
            <a:spLocks/>
          </p:cNvSpPr>
          <p:nvPr/>
        </p:nvSpPr>
        <p:spPr>
          <a:xfrm>
            <a:off x="685800" y="2194559"/>
            <a:ext cx="10820400" cy="4024125"/>
          </a:xfrm>
          <a:prstGeom prst="rect">
            <a:avLst/>
          </a:prstGeom>
          <a:solidFill>
            <a:schemeClr val="bg1"/>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000" dirty="0"/>
              <a:t>“</a:t>
            </a:r>
            <a:r>
              <a:rPr lang="en-US" sz="3000" i="1" dirty="0"/>
              <a:t>For </a:t>
            </a:r>
            <a:r>
              <a:rPr lang="en-US" sz="3000" u="sng" dirty="0"/>
              <a:t> third-party contractors </a:t>
            </a:r>
            <a:r>
              <a:rPr lang="en-US" sz="3000" dirty="0"/>
              <a:t> </a:t>
            </a:r>
            <a:r>
              <a:rPr lang="en-US" sz="3000" i="1" dirty="0"/>
              <a:t>who </a:t>
            </a:r>
            <a:r>
              <a:rPr lang="en-US" sz="3000" u="sng" dirty="0"/>
              <a:t> make changes to our data, </a:t>
            </a:r>
            <a:r>
              <a:rPr lang="en-US" sz="3000" dirty="0"/>
              <a:t> </a:t>
            </a:r>
            <a:r>
              <a:rPr lang="en-US" sz="3000" i="1" dirty="0"/>
              <a:t>the </a:t>
            </a:r>
            <a:r>
              <a:rPr lang="en-US" sz="3000" u="sng" dirty="0"/>
              <a:t> Snowball Epic </a:t>
            </a:r>
            <a:r>
              <a:rPr lang="en-US" sz="3000" dirty="0"/>
              <a:t> </a:t>
            </a:r>
            <a:r>
              <a:rPr lang="en-US" sz="3000" i="1" dirty="0"/>
              <a:t>is a </a:t>
            </a:r>
            <a:r>
              <a:rPr lang="en-US" sz="3000" u="sng" dirty="0"/>
              <a:t> streamlined workflow </a:t>
            </a:r>
            <a:r>
              <a:rPr lang="en-US" sz="3000" i="1" dirty="0"/>
              <a:t> that </a:t>
            </a:r>
            <a:r>
              <a:rPr lang="en-US" sz="3000" u="sng" dirty="0"/>
              <a:t> provides 24/7 access to a secured portion of our database. </a:t>
            </a:r>
            <a:r>
              <a:rPr lang="en-US" sz="3000" i="1" dirty="0"/>
              <a:t>Unlike </a:t>
            </a:r>
            <a:r>
              <a:rPr lang="en-US" sz="3000" u="sng" dirty="0"/>
              <a:t> the current ZIP file export/import model </a:t>
            </a:r>
            <a:r>
              <a:rPr lang="en-US" sz="3000" i="1" dirty="0"/>
              <a:t> our solution </a:t>
            </a:r>
            <a:r>
              <a:rPr lang="en-US" sz="3000" i="1" u="sng" dirty="0"/>
              <a:t> </a:t>
            </a:r>
            <a:r>
              <a:rPr lang="en-US" sz="3000" u="sng" dirty="0"/>
              <a:t>is more stable, has a shorter cycle time, and increases transparency</a:t>
            </a:r>
            <a:r>
              <a:rPr lang="en-US" sz="3000" dirty="0"/>
              <a:t>”</a:t>
            </a:r>
          </a:p>
          <a:p>
            <a:r>
              <a:rPr lang="en-US" sz="3000" dirty="0"/>
              <a:t>“</a:t>
            </a:r>
            <a:r>
              <a:rPr lang="en-US" sz="3000" i="1" dirty="0"/>
              <a:t>We believe that</a:t>
            </a:r>
            <a:r>
              <a:rPr lang="en-US" sz="3000" dirty="0"/>
              <a:t> </a:t>
            </a:r>
            <a:r>
              <a:rPr lang="en-US" sz="3000" u="sng" dirty="0"/>
              <a:t> an increase in Overdraft applications of 25% </a:t>
            </a:r>
            <a:r>
              <a:rPr lang="en-US" sz="3000" dirty="0"/>
              <a:t> </a:t>
            </a:r>
            <a:r>
              <a:rPr lang="en-US" sz="3000" i="1" dirty="0"/>
              <a:t>will be achieved if </a:t>
            </a:r>
            <a:r>
              <a:rPr lang="en-US" sz="3000" i="1" u="sng" dirty="0"/>
              <a:t> </a:t>
            </a:r>
            <a:r>
              <a:rPr lang="en-US" sz="3000" u="sng" dirty="0"/>
              <a:t>customers that often go overdrawn </a:t>
            </a:r>
            <a:r>
              <a:rPr lang="en-US" sz="3000" dirty="0"/>
              <a:t> </a:t>
            </a:r>
            <a:r>
              <a:rPr lang="en-US" sz="3000" i="1" dirty="0"/>
              <a:t>can apply for </a:t>
            </a:r>
            <a:r>
              <a:rPr lang="en-US" sz="3000" i="1" u="sng" dirty="0"/>
              <a:t> </a:t>
            </a:r>
            <a:r>
              <a:rPr lang="en-US" sz="3000" u="sng" dirty="0"/>
              <a:t>a flexible short-term loan </a:t>
            </a:r>
            <a:r>
              <a:rPr lang="en-US" sz="3000" dirty="0"/>
              <a:t> </a:t>
            </a:r>
            <a:r>
              <a:rPr lang="en-US" sz="3000" i="1" dirty="0"/>
              <a:t>with a </a:t>
            </a:r>
            <a:r>
              <a:rPr lang="en-US" sz="3000" i="1" u="sng" dirty="0"/>
              <a:t> </a:t>
            </a:r>
            <a:r>
              <a:rPr lang="en-US" sz="3000" u="sng" dirty="0"/>
              <a:t>quick apply mobile Overdraft feature.</a:t>
            </a:r>
            <a:r>
              <a:rPr lang="en-US" sz="3000" dirty="0"/>
              <a:t>”</a:t>
            </a:r>
          </a:p>
          <a:p>
            <a:endParaRPr lang="en-US" sz="3000" dirty="0"/>
          </a:p>
        </p:txBody>
      </p:sp>
    </p:spTree>
    <p:extLst>
      <p:ext uri="{BB962C8B-B14F-4D97-AF65-F5344CB8AC3E}">
        <p14:creationId xmlns:p14="http://schemas.microsoft.com/office/powerpoint/2010/main" val="34654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3A1-5AFE-440F-874B-5C9CD249D1E3}"/>
              </a:ext>
            </a:extLst>
          </p:cNvPr>
          <p:cNvSpPr>
            <a:spLocks noGrp="1"/>
          </p:cNvSpPr>
          <p:nvPr>
            <p:ph type="title"/>
          </p:nvPr>
        </p:nvSpPr>
        <p:spPr/>
        <p:txBody>
          <a:bodyPr/>
          <a:lstStyle/>
          <a:p>
            <a:r>
              <a:rPr lang="en-US"/>
              <a:t>Capability</a:t>
            </a:r>
          </a:p>
        </p:txBody>
      </p:sp>
      <p:sp>
        <p:nvSpPr>
          <p:cNvPr id="5" name="Text Placeholder 4">
            <a:extLst>
              <a:ext uri="{FF2B5EF4-FFF2-40B4-BE49-F238E27FC236}">
                <a16:creationId xmlns:a16="http://schemas.microsoft.com/office/drawing/2014/main" id="{967EE1EF-FC44-4A01-9F31-3CF4CD3F2725}"/>
              </a:ext>
            </a:extLst>
          </p:cNvPr>
          <p:cNvSpPr>
            <a:spLocks noGrp="1"/>
          </p:cNvSpPr>
          <p:nvPr>
            <p:ph type="body" idx="1"/>
          </p:nvPr>
        </p:nvSpPr>
        <p:spPr/>
        <p:txBody>
          <a:bodyPr>
            <a:normAutofit/>
          </a:bodyPr>
          <a:lstStyle/>
          <a:p>
            <a:r>
              <a:rPr lang="en-US" sz="2800" dirty="0"/>
              <a:t>Applies to an ability to do something requiring expertise and resources</a:t>
            </a:r>
          </a:p>
          <a:p>
            <a:r>
              <a:rPr lang="en-US" sz="2800" dirty="0"/>
              <a:t>Shouldn’t merely be a </a:t>
            </a:r>
            <a:r>
              <a:rPr lang="en-US" sz="2800" i="1" dirty="0"/>
              <a:t>function</a:t>
            </a:r>
            <a:r>
              <a:rPr lang="en-US" sz="2800" dirty="0"/>
              <a:t>, may be cross-function and cross-role</a:t>
            </a:r>
            <a:endParaRPr lang="en-US" sz="2800" i="1" dirty="0"/>
          </a:p>
          <a:p>
            <a:pPr lvl="1"/>
            <a:r>
              <a:rPr lang="en-US" sz="2800" dirty="0"/>
              <a:t>Function: </a:t>
            </a:r>
            <a:r>
              <a:rPr lang="en-US" sz="2800" b="1" i="1" dirty="0"/>
              <a:t>Accounting</a:t>
            </a:r>
            <a:r>
              <a:rPr lang="en-US" sz="2800" dirty="0"/>
              <a:t> (a grouping of skills)</a:t>
            </a:r>
          </a:p>
          <a:p>
            <a:pPr lvl="1"/>
            <a:r>
              <a:rPr lang="en-US" sz="2800" dirty="0"/>
              <a:t>Capability: </a:t>
            </a:r>
            <a:r>
              <a:rPr lang="en-US" sz="2800" b="1" i="1" dirty="0"/>
              <a:t>Sell new products</a:t>
            </a:r>
            <a:r>
              <a:rPr lang="en-US" sz="2800" b="1" dirty="0"/>
              <a:t> </a:t>
            </a:r>
            <a:r>
              <a:rPr lang="en-US" sz="2800" dirty="0"/>
              <a:t>(outcome based)</a:t>
            </a:r>
          </a:p>
          <a:p>
            <a:endParaRPr lang="en-US" sz="2800" dirty="0"/>
          </a:p>
        </p:txBody>
      </p:sp>
    </p:spTree>
    <p:extLst>
      <p:ext uri="{BB962C8B-B14F-4D97-AF65-F5344CB8AC3E}">
        <p14:creationId xmlns:p14="http://schemas.microsoft.com/office/powerpoint/2010/main" val="3335077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413A1-5AFE-440F-874B-5C9CD249D1E3}"/>
              </a:ext>
            </a:extLst>
          </p:cNvPr>
          <p:cNvSpPr>
            <a:spLocks noGrp="1"/>
          </p:cNvSpPr>
          <p:nvPr>
            <p:ph type="title"/>
          </p:nvPr>
        </p:nvSpPr>
        <p:spPr/>
        <p:txBody>
          <a:bodyPr/>
          <a:lstStyle/>
          <a:p>
            <a:r>
              <a:rPr lang="en-US" dirty="0"/>
              <a:t>Capability - </a:t>
            </a:r>
            <a:r>
              <a:rPr lang="en-US" dirty="0" err="1"/>
              <a:t>NitpickY</a:t>
            </a:r>
            <a:endParaRPr lang="en-US" dirty="0"/>
          </a:p>
        </p:txBody>
      </p:sp>
      <p:sp>
        <p:nvSpPr>
          <p:cNvPr id="5" name="Text Placeholder 4">
            <a:extLst>
              <a:ext uri="{FF2B5EF4-FFF2-40B4-BE49-F238E27FC236}">
                <a16:creationId xmlns:a16="http://schemas.microsoft.com/office/drawing/2014/main" id="{967EE1EF-FC44-4A01-9F31-3CF4CD3F2725}"/>
              </a:ext>
            </a:extLst>
          </p:cNvPr>
          <p:cNvSpPr>
            <a:spLocks noGrp="1"/>
          </p:cNvSpPr>
          <p:nvPr>
            <p:ph type="body" idx="1"/>
          </p:nvPr>
        </p:nvSpPr>
        <p:spPr/>
        <p:txBody>
          <a:bodyPr/>
          <a:lstStyle/>
          <a:p>
            <a:r>
              <a:rPr lang="en-US" dirty="0"/>
              <a:t>Action noun, de-verbal noun phrase</a:t>
            </a:r>
          </a:p>
        </p:txBody>
      </p:sp>
    </p:spTree>
    <p:extLst>
      <p:ext uri="{BB962C8B-B14F-4D97-AF65-F5344CB8AC3E}">
        <p14:creationId xmlns:p14="http://schemas.microsoft.com/office/powerpoint/2010/main" val="184658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B7C1-A94C-4B74-B5B1-4CA699D94C1A}"/>
              </a:ext>
            </a:extLst>
          </p:cNvPr>
          <p:cNvSpPr>
            <a:spLocks noGrp="1"/>
          </p:cNvSpPr>
          <p:nvPr>
            <p:ph type="title"/>
          </p:nvPr>
        </p:nvSpPr>
        <p:spPr/>
        <p:txBody>
          <a:bodyPr/>
          <a:lstStyle/>
          <a:p>
            <a:r>
              <a:rPr lang="en-US"/>
              <a:t>Feature</a:t>
            </a:r>
          </a:p>
        </p:txBody>
      </p:sp>
      <p:sp>
        <p:nvSpPr>
          <p:cNvPr id="5" name="Text Placeholder 4">
            <a:extLst>
              <a:ext uri="{FF2B5EF4-FFF2-40B4-BE49-F238E27FC236}">
                <a16:creationId xmlns:a16="http://schemas.microsoft.com/office/drawing/2014/main" id="{E2632F52-4DED-4320-A530-02636E3A6420}"/>
              </a:ext>
            </a:extLst>
          </p:cNvPr>
          <p:cNvSpPr>
            <a:spLocks noGrp="1"/>
          </p:cNvSpPr>
          <p:nvPr>
            <p:ph type="body" idx="1"/>
          </p:nvPr>
        </p:nvSpPr>
        <p:spPr/>
        <p:txBody>
          <a:bodyPr>
            <a:normAutofit lnSpcReduction="10000"/>
          </a:bodyPr>
          <a:lstStyle/>
          <a:p>
            <a:r>
              <a:rPr lang="en-US" sz="2800" dirty="0"/>
              <a:t>Different from functionality, but generally applies to functionality</a:t>
            </a:r>
          </a:p>
          <a:p>
            <a:r>
              <a:rPr lang="en-US" sz="2800" dirty="0"/>
              <a:t>Usually sought after, distinctive, differentiating from competition</a:t>
            </a:r>
          </a:p>
          <a:p>
            <a:r>
              <a:rPr lang="en-US" sz="2800" dirty="0"/>
              <a:t>Relates to or describes attributes of something (product, functionality)</a:t>
            </a:r>
          </a:p>
          <a:p>
            <a:r>
              <a:rPr lang="en-US" sz="2800" dirty="0"/>
              <a:t>E.g. quality attributes</a:t>
            </a:r>
          </a:p>
          <a:p>
            <a:r>
              <a:rPr lang="en-US" sz="2800" dirty="0"/>
              <a:t>Generally </a:t>
            </a:r>
            <a:r>
              <a:rPr lang="en-US" sz="2800" i="1" dirty="0"/>
              <a:t>nice-to-have</a:t>
            </a:r>
            <a:r>
              <a:rPr lang="en-US" sz="2800" dirty="0"/>
              <a:t>, over and above core </a:t>
            </a:r>
            <a:r>
              <a:rPr lang="en-US" sz="2800" i="1" dirty="0"/>
              <a:t>functionality.</a:t>
            </a:r>
          </a:p>
          <a:p>
            <a:r>
              <a:rPr lang="en-US" sz="2800" b="1" dirty="0"/>
              <a:t>Represents value, fits with vision/theme/product, etc.</a:t>
            </a:r>
          </a:p>
        </p:txBody>
      </p:sp>
    </p:spTree>
    <p:extLst>
      <p:ext uri="{BB962C8B-B14F-4D97-AF65-F5344CB8AC3E}">
        <p14:creationId xmlns:p14="http://schemas.microsoft.com/office/powerpoint/2010/main" val="531612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B7C1-A94C-4B74-B5B1-4CA699D94C1A}"/>
              </a:ext>
            </a:extLst>
          </p:cNvPr>
          <p:cNvSpPr>
            <a:spLocks noGrp="1"/>
          </p:cNvSpPr>
          <p:nvPr>
            <p:ph type="title"/>
          </p:nvPr>
        </p:nvSpPr>
        <p:spPr/>
        <p:txBody>
          <a:bodyPr/>
          <a:lstStyle/>
          <a:p>
            <a:r>
              <a:rPr lang="en-US" dirty="0"/>
              <a:t>Feature - nitpicky</a:t>
            </a:r>
          </a:p>
        </p:txBody>
      </p:sp>
      <p:sp>
        <p:nvSpPr>
          <p:cNvPr id="5" name="Text Placeholder 4">
            <a:extLst>
              <a:ext uri="{FF2B5EF4-FFF2-40B4-BE49-F238E27FC236}">
                <a16:creationId xmlns:a16="http://schemas.microsoft.com/office/drawing/2014/main" id="{E2632F52-4DED-4320-A530-02636E3A6420}"/>
              </a:ext>
            </a:extLst>
          </p:cNvPr>
          <p:cNvSpPr>
            <a:spLocks noGrp="1"/>
          </p:cNvSpPr>
          <p:nvPr>
            <p:ph type="body" idx="1"/>
          </p:nvPr>
        </p:nvSpPr>
        <p:spPr/>
        <p:txBody>
          <a:bodyPr>
            <a:normAutofit lnSpcReduction="10000"/>
          </a:bodyPr>
          <a:lstStyle/>
          <a:p>
            <a:r>
              <a:rPr lang="en-US" sz="2800" dirty="0"/>
              <a:t>A noun or adjective (or has forms of either)</a:t>
            </a:r>
          </a:p>
          <a:p>
            <a:r>
              <a:rPr lang="en-US" sz="2800" dirty="0"/>
              <a:t>Noun: used as adjective, a “noun modifier”</a:t>
            </a:r>
          </a:p>
          <a:p>
            <a:r>
              <a:rPr lang="en-US" sz="2800" dirty="0"/>
              <a:t>Can be modified with comparatives (better) and superlatives (best)</a:t>
            </a:r>
          </a:p>
          <a:p>
            <a:r>
              <a:rPr lang="en-US" sz="2800" dirty="0"/>
              <a:t>Examples:</a:t>
            </a:r>
          </a:p>
          <a:p>
            <a:pPr marL="0" indent="0" algn="ctr">
              <a:spcBef>
                <a:spcPts val="2500"/>
              </a:spcBef>
              <a:buNone/>
            </a:pPr>
            <a:r>
              <a:rPr lang="en-US" sz="4400" dirty="0"/>
              <a:t>Dark UI</a:t>
            </a:r>
          </a:p>
          <a:p>
            <a:pPr marL="0" indent="0" algn="ctr">
              <a:spcBef>
                <a:spcPts val="2500"/>
              </a:spcBef>
              <a:buNone/>
            </a:pPr>
            <a:r>
              <a:rPr lang="en-US" sz="4400" dirty="0"/>
              <a:t>Fastest Recognition Capabilities</a:t>
            </a:r>
          </a:p>
          <a:p>
            <a:endParaRPr lang="en-US" sz="2800" dirty="0"/>
          </a:p>
          <a:p>
            <a:pPr marL="0" indent="0">
              <a:buNone/>
            </a:pPr>
            <a:endParaRPr lang="en-US" sz="2800" i="1" dirty="0"/>
          </a:p>
        </p:txBody>
      </p:sp>
    </p:spTree>
    <p:extLst>
      <p:ext uri="{BB962C8B-B14F-4D97-AF65-F5344CB8AC3E}">
        <p14:creationId xmlns:p14="http://schemas.microsoft.com/office/powerpoint/2010/main" val="243140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7D05-AD82-4274-A3F6-FDA6FDB1362D}"/>
              </a:ext>
            </a:extLst>
          </p:cNvPr>
          <p:cNvSpPr>
            <a:spLocks noGrp="1"/>
          </p:cNvSpPr>
          <p:nvPr>
            <p:ph type="title"/>
          </p:nvPr>
        </p:nvSpPr>
        <p:spPr/>
        <p:txBody>
          <a:bodyPr/>
          <a:lstStyle/>
          <a:p>
            <a:r>
              <a:rPr lang="en-US"/>
              <a:t>User story</a:t>
            </a:r>
          </a:p>
        </p:txBody>
      </p:sp>
      <p:sp>
        <p:nvSpPr>
          <p:cNvPr id="5" name="Text Placeholder 4">
            <a:extLst>
              <a:ext uri="{FF2B5EF4-FFF2-40B4-BE49-F238E27FC236}">
                <a16:creationId xmlns:a16="http://schemas.microsoft.com/office/drawing/2014/main" id="{FF2C5039-9D21-4239-B29C-1C9738694ED7}"/>
              </a:ext>
            </a:extLst>
          </p:cNvPr>
          <p:cNvSpPr>
            <a:spLocks noGrp="1"/>
          </p:cNvSpPr>
          <p:nvPr>
            <p:ph type="body" idx="1"/>
          </p:nvPr>
        </p:nvSpPr>
        <p:spPr/>
        <p:txBody>
          <a:bodyPr>
            <a:normAutofit lnSpcReduction="10000"/>
          </a:bodyPr>
          <a:lstStyle/>
          <a:p>
            <a:r>
              <a:rPr lang="en-US" sz="2400" dirty="0"/>
              <a:t>Natural language description of features or functionality that provides benefit to a specific user type/role.</a:t>
            </a:r>
          </a:p>
          <a:p>
            <a:r>
              <a:rPr lang="en-US" sz="2400" dirty="0"/>
              <a:t>Templates</a:t>
            </a:r>
          </a:p>
          <a:p>
            <a:r>
              <a:rPr lang="en-US" sz="2400" dirty="0"/>
              <a:t>As </a:t>
            </a:r>
            <a:r>
              <a:rPr lang="en-US" sz="2400" u="sng" dirty="0"/>
              <a:t> &lt;type of user&gt;,</a:t>
            </a:r>
            <a:r>
              <a:rPr lang="en-US" sz="2400" dirty="0"/>
              <a:t> I can </a:t>
            </a:r>
            <a:r>
              <a:rPr lang="en-US" sz="2400" u="sng" dirty="0"/>
              <a:t> &lt;capability/goal&gt;,</a:t>
            </a:r>
            <a:r>
              <a:rPr lang="en-US" sz="2400" dirty="0"/>
              <a:t> so that </a:t>
            </a:r>
            <a:r>
              <a:rPr lang="en-US" sz="2400" u="sng" dirty="0"/>
              <a:t> &lt;some reason&gt;.</a:t>
            </a:r>
          </a:p>
          <a:p>
            <a:r>
              <a:rPr lang="en-US" sz="2400" dirty="0"/>
              <a:t>In order to </a:t>
            </a:r>
            <a:r>
              <a:rPr lang="en-US" sz="2400" u="sng" dirty="0"/>
              <a:t> &lt;receive benefit&gt; </a:t>
            </a:r>
            <a:r>
              <a:rPr lang="en-US" sz="2400" dirty="0"/>
              <a:t> as a </a:t>
            </a:r>
            <a:r>
              <a:rPr lang="en-US" sz="2400" u="sng" dirty="0"/>
              <a:t> &lt;role&gt; </a:t>
            </a:r>
            <a:r>
              <a:rPr lang="en-US" sz="2400" dirty="0"/>
              <a:t>, I can </a:t>
            </a:r>
            <a:r>
              <a:rPr lang="en-US" sz="2400" u="sng" dirty="0"/>
              <a:t> &lt;goal/desire&gt; </a:t>
            </a:r>
          </a:p>
          <a:p>
            <a:r>
              <a:rPr lang="en-US" sz="2400" dirty="0"/>
              <a:t>Can include one or more acceptance criteria (beyond reason/goal)</a:t>
            </a:r>
          </a:p>
          <a:p>
            <a:r>
              <a:rPr lang="en-US" sz="2400" dirty="0"/>
              <a:t>Given, when, then:</a:t>
            </a:r>
          </a:p>
          <a:p>
            <a:pPr lvl="1"/>
            <a:r>
              <a:rPr lang="en-US" sz="2400" dirty="0"/>
              <a:t>Given </a:t>
            </a:r>
            <a:r>
              <a:rPr lang="en-US" sz="2400" u="sng" dirty="0"/>
              <a:t> &lt;some context&gt; </a:t>
            </a:r>
            <a:r>
              <a:rPr lang="en-US" sz="2400" dirty="0"/>
              <a:t>, when </a:t>
            </a:r>
            <a:r>
              <a:rPr lang="en-US" sz="2400" u="sng" dirty="0"/>
              <a:t> &lt;action performed&gt; </a:t>
            </a:r>
            <a:r>
              <a:rPr lang="en-US" sz="2400" dirty="0"/>
              <a:t> [and </a:t>
            </a:r>
            <a:r>
              <a:rPr lang="en-US" sz="2400" u="sng" dirty="0"/>
              <a:t> &lt;action performed&gt;…</a:t>
            </a:r>
            <a:r>
              <a:rPr lang="en-US" sz="2400" dirty="0"/>
              <a:t>], then </a:t>
            </a:r>
            <a:r>
              <a:rPr lang="en-US" sz="2400" u="sng" dirty="0"/>
              <a:t> &lt;observable consequence&gt; </a:t>
            </a:r>
            <a:r>
              <a:rPr lang="en-US" sz="2400" dirty="0"/>
              <a:t> [</a:t>
            </a:r>
            <a:r>
              <a:rPr lang="en-US" sz="2400" dirty="0" err="1"/>
              <a:t>and|or</a:t>
            </a:r>
            <a:r>
              <a:rPr lang="en-US" sz="2400" dirty="0"/>
              <a:t> </a:t>
            </a:r>
            <a:r>
              <a:rPr lang="en-US" sz="2400" u="sng" dirty="0"/>
              <a:t> &lt;observable consequence&gt;…</a:t>
            </a:r>
            <a:r>
              <a:rPr lang="en-US" sz="2400" dirty="0"/>
              <a:t>]</a:t>
            </a:r>
          </a:p>
        </p:txBody>
      </p:sp>
    </p:spTree>
    <p:extLst>
      <p:ext uri="{BB962C8B-B14F-4D97-AF65-F5344CB8AC3E}">
        <p14:creationId xmlns:p14="http://schemas.microsoft.com/office/powerpoint/2010/main" val="247963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5E27-9C63-4C11-AA31-867AA4FA56D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2786F8B-8B75-4455-85DE-7040CD0C7C91}"/>
              </a:ext>
            </a:extLst>
          </p:cNvPr>
          <p:cNvSpPr>
            <a:spLocks noGrp="1"/>
          </p:cNvSpPr>
          <p:nvPr>
            <p:ph idx="1"/>
          </p:nvPr>
        </p:nvSpPr>
        <p:spPr/>
        <p:txBody>
          <a:bodyPr>
            <a:normAutofit/>
          </a:bodyPr>
          <a:lstStyle/>
          <a:p>
            <a:pPr marL="457200" indent="-457200">
              <a:buFont typeface="+mj-lt"/>
              <a:buAutoNum type="arabicPeriod"/>
            </a:pPr>
            <a:r>
              <a:rPr lang="en-US" sz="3200" dirty="0"/>
              <a:t>Challenges with “requirements”</a:t>
            </a:r>
          </a:p>
          <a:p>
            <a:pPr marL="457200" indent="-457200">
              <a:buFont typeface="+mj-lt"/>
              <a:buAutoNum type="arabicPeriod"/>
            </a:pPr>
            <a:r>
              <a:rPr lang="en-US" sz="3200" dirty="0"/>
              <a:t>What are we missing?</a:t>
            </a:r>
          </a:p>
          <a:p>
            <a:pPr marL="457200" indent="-457200">
              <a:buFont typeface="+mj-lt"/>
              <a:buAutoNum type="arabicPeriod"/>
            </a:pPr>
            <a:r>
              <a:rPr lang="en-US" sz="3200" dirty="0"/>
              <a:t>How to distill requirements down to </a:t>
            </a:r>
            <a:r>
              <a:rPr lang="en-US" sz="3200" i="1" dirty="0"/>
              <a:t>needs</a:t>
            </a:r>
            <a:r>
              <a:rPr lang="en-US" sz="3200" dirty="0"/>
              <a:t> then </a:t>
            </a:r>
            <a:r>
              <a:rPr lang="en-US" sz="3200" i="1" dirty="0"/>
              <a:t>goals</a:t>
            </a:r>
          </a:p>
          <a:p>
            <a:pPr marL="457200" indent="-457200">
              <a:buFont typeface="+mj-lt"/>
              <a:buAutoNum type="arabicPeriod"/>
            </a:pPr>
            <a:r>
              <a:rPr lang="en-US" sz="3200" dirty="0"/>
              <a:t>Other techniques</a:t>
            </a:r>
          </a:p>
          <a:p>
            <a:pPr marL="457200" indent="-457200">
              <a:buFont typeface="+mj-lt"/>
              <a:buAutoNum type="arabicPeriod"/>
            </a:pPr>
            <a:r>
              <a:rPr lang="en-US" sz="3200" dirty="0"/>
              <a:t>Review</a:t>
            </a:r>
          </a:p>
          <a:p>
            <a:pPr marL="457200" indent="-457200">
              <a:buFont typeface="+mj-lt"/>
              <a:buAutoNum type="arabicPeriod"/>
            </a:pPr>
            <a:r>
              <a:rPr lang="en-US" sz="3200" dirty="0"/>
              <a:t>Questions, answers, comments, feedback</a:t>
            </a:r>
          </a:p>
        </p:txBody>
      </p:sp>
    </p:spTree>
    <p:extLst>
      <p:ext uri="{BB962C8B-B14F-4D97-AF65-F5344CB8AC3E}">
        <p14:creationId xmlns:p14="http://schemas.microsoft.com/office/powerpoint/2010/main" val="4062410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57D05-AD82-4274-A3F6-FDA6FDB1362D}"/>
              </a:ext>
            </a:extLst>
          </p:cNvPr>
          <p:cNvSpPr>
            <a:spLocks noGrp="1"/>
          </p:cNvSpPr>
          <p:nvPr>
            <p:ph type="title"/>
          </p:nvPr>
        </p:nvSpPr>
        <p:spPr/>
        <p:txBody>
          <a:bodyPr/>
          <a:lstStyle/>
          <a:p>
            <a:r>
              <a:rPr lang="en-US" dirty="0"/>
              <a:t>User story - nitpicky</a:t>
            </a:r>
          </a:p>
        </p:txBody>
      </p:sp>
      <p:sp>
        <p:nvSpPr>
          <p:cNvPr id="5" name="Text Placeholder 4">
            <a:extLst>
              <a:ext uri="{FF2B5EF4-FFF2-40B4-BE49-F238E27FC236}">
                <a16:creationId xmlns:a16="http://schemas.microsoft.com/office/drawing/2014/main" id="{FF2C5039-9D21-4239-B29C-1C9738694ED7}"/>
              </a:ext>
            </a:extLst>
          </p:cNvPr>
          <p:cNvSpPr>
            <a:spLocks noGrp="1"/>
          </p:cNvSpPr>
          <p:nvPr>
            <p:ph type="body" idx="1"/>
          </p:nvPr>
        </p:nvSpPr>
        <p:spPr/>
        <p:txBody>
          <a:bodyPr>
            <a:normAutofit fontScale="92500"/>
          </a:bodyPr>
          <a:lstStyle/>
          <a:p>
            <a:r>
              <a:rPr lang="en-US" sz="2400" dirty="0"/>
              <a:t>Should be able to rephrase on form to another</a:t>
            </a:r>
          </a:p>
          <a:p>
            <a:r>
              <a:rPr lang="en-US" sz="2400" dirty="0"/>
              <a:t>Should be actionable, or be broken down into more detailed stories</a:t>
            </a:r>
          </a:p>
          <a:p>
            <a:r>
              <a:rPr lang="en-US" sz="2400" dirty="0"/>
              <a:t>Reason/goal should be measurable</a:t>
            </a:r>
          </a:p>
          <a:p>
            <a:r>
              <a:rPr lang="en-US" sz="2400" dirty="0"/>
              <a:t>Actionable stories should include measurable criteria (given, when then)</a:t>
            </a:r>
          </a:p>
          <a:p>
            <a:r>
              <a:rPr lang="en-US" sz="2400" dirty="0"/>
              <a:t>Example:</a:t>
            </a:r>
          </a:p>
          <a:p>
            <a:pPr marL="0" indent="0" algn="ctr">
              <a:buNone/>
            </a:pPr>
            <a:r>
              <a:rPr lang="en-US" sz="3200" b="1" dirty="0"/>
              <a:t>Given</a:t>
            </a:r>
            <a:r>
              <a:rPr lang="en-US" sz="3200" dirty="0"/>
              <a:t> my bank account is in credit, </a:t>
            </a:r>
            <a:r>
              <a:rPr lang="en-US" sz="3200" b="1" dirty="0"/>
              <a:t>and</a:t>
            </a:r>
            <a:r>
              <a:rPr lang="en-US" sz="3200" dirty="0"/>
              <a:t> I made no withdrawals recently, </a:t>
            </a:r>
            <a:r>
              <a:rPr lang="en-US" sz="3200" b="1" dirty="0"/>
              <a:t>when</a:t>
            </a:r>
            <a:r>
              <a:rPr lang="en-US" sz="3200" dirty="0"/>
              <a:t> I attempt to withdraw an amount less than my card’s limit, </a:t>
            </a:r>
            <a:r>
              <a:rPr lang="en-US" sz="3200" b="1" dirty="0"/>
              <a:t>then</a:t>
            </a:r>
            <a:r>
              <a:rPr lang="en-US" sz="3200" dirty="0"/>
              <a:t> the withdrawal should complete without errors or warnings</a:t>
            </a:r>
          </a:p>
        </p:txBody>
      </p:sp>
    </p:spTree>
    <p:extLst>
      <p:ext uri="{BB962C8B-B14F-4D97-AF65-F5344CB8AC3E}">
        <p14:creationId xmlns:p14="http://schemas.microsoft.com/office/powerpoint/2010/main" val="4210324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9044-BFBC-4F99-91D5-8DBDCC309FB6}"/>
              </a:ext>
            </a:extLst>
          </p:cNvPr>
          <p:cNvSpPr>
            <a:spLocks noGrp="1"/>
          </p:cNvSpPr>
          <p:nvPr>
            <p:ph type="title"/>
          </p:nvPr>
        </p:nvSpPr>
        <p:spPr/>
        <p:txBody>
          <a:bodyPr/>
          <a:lstStyle/>
          <a:p>
            <a:r>
              <a:rPr lang="en-US" dirty="0"/>
              <a:t>Point of success</a:t>
            </a:r>
          </a:p>
        </p:txBody>
      </p:sp>
      <p:sp>
        <p:nvSpPr>
          <p:cNvPr id="3" name="Content Placeholder 2">
            <a:extLst>
              <a:ext uri="{FF2B5EF4-FFF2-40B4-BE49-F238E27FC236}">
                <a16:creationId xmlns:a16="http://schemas.microsoft.com/office/drawing/2014/main" id="{A2A82655-9E83-4DFB-A763-CC4E84BCB583}"/>
              </a:ext>
            </a:extLst>
          </p:cNvPr>
          <p:cNvSpPr>
            <a:spLocks noGrp="1"/>
          </p:cNvSpPr>
          <p:nvPr>
            <p:ph idx="1"/>
          </p:nvPr>
        </p:nvSpPr>
        <p:spPr/>
        <p:txBody>
          <a:bodyPr anchor="ctr">
            <a:normAutofit/>
          </a:bodyPr>
          <a:lstStyle/>
          <a:p>
            <a:pPr marL="0" indent="0" algn="ctr">
              <a:buNone/>
            </a:pPr>
            <a:r>
              <a:rPr lang="en-US" sz="4800" dirty="0"/>
              <a:t>Analyze requests and ensure they have previous attributes.  If not, ASK FOR MORE INFORMATION</a:t>
            </a:r>
          </a:p>
        </p:txBody>
      </p:sp>
    </p:spTree>
    <p:extLst>
      <p:ext uri="{BB962C8B-B14F-4D97-AF65-F5344CB8AC3E}">
        <p14:creationId xmlns:p14="http://schemas.microsoft.com/office/powerpoint/2010/main" val="1179571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DB7C-7364-4611-8328-4AE914544507}"/>
              </a:ext>
            </a:extLst>
          </p:cNvPr>
          <p:cNvSpPr>
            <a:spLocks noGrp="1"/>
          </p:cNvSpPr>
          <p:nvPr>
            <p:ph type="title"/>
          </p:nvPr>
        </p:nvSpPr>
        <p:spPr/>
        <p:txBody>
          <a:bodyPr/>
          <a:lstStyle/>
          <a:p>
            <a:r>
              <a:rPr lang="en-US" dirty="0"/>
              <a:t>Narrowing scope</a:t>
            </a:r>
          </a:p>
        </p:txBody>
      </p:sp>
      <p:sp>
        <p:nvSpPr>
          <p:cNvPr id="3" name="Text Placeholder 2">
            <a:extLst>
              <a:ext uri="{FF2B5EF4-FFF2-40B4-BE49-F238E27FC236}">
                <a16:creationId xmlns:a16="http://schemas.microsoft.com/office/drawing/2014/main" id="{FEB111D2-09AD-4F26-8445-67F905E7302C}"/>
              </a:ext>
            </a:extLst>
          </p:cNvPr>
          <p:cNvSpPr>
            <a:spLocks noGrp="1"/>
          </p:cNvSpPr>
          <p:nvPr>
            <p:ph type="body" idx="1"/>
          </p:nvPr>
        </p:nvSpPr>
        <p:spPr/>
        <p:txBody>
          <a:bodyPr/>
          <a:lstStyle/>
          <a:p>
            <a:endParaRPr lang="en-US" dirty="0"/>
          </a:p>
        </p:txBody>
      </p:sp>
      <p:graphicFrame>
        <p:nvGraphicFramePr>
          <p:cNvPr id="4" name="Diagram 3">
            <a:extLst>
              <a:ext uri="{FF2B5EF4-FFF2-40B4-BE49-F238E27FC236}">
                <a16:creationId xmlns:a16="http://schemas.microsoft.com/office/drawing/2014/main" id="{E6B7F39D-D0CA-4685-9007-58465F4DD1F4}"/>
              </a:ext>
            </a:extLst>
          </p:cNvPr>
          <p:cNvGraphicFramePr/>
          <p:nvPr>
            <p:extLst>
              <p:ext uri="{D42A27DB-BD31-4B8C-83A1-F6EECF244321}">
                <p14:modId xmlns:p14="http://schemas.microsoft.com/office/powerpoint/2010/main" val="3819542329"/>
              </p:ext>
            </p:extLst>
          </p:nvPr>
        </p:nvGraphicFramePr>
        <p:xfrm>
          <a:off x="3124201" y="2256287"/>
          <a:ext cx="5943598" cy="3962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927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1000" fill="hold"/>
                                        <p:tgtEl>
                                          <p:spTgt spid="4"/>
                                        </p:tgtEl>
                                      </p:cBhvr>
                                      <p:by x="150000" y="150000"/>
                                    </p:animScale>
                                  </p:childTnLst>
                                </p:cTn>
                              </p:par>
                              <p:par>
                                <p:cTn id="7" presetID="42" presetClass="path" presetSubtype="0" fill="hold" grpId="1" nodeType="withEffect">
                                  <p:stCondLst>
                                    <p:cond delay="0"/>
                                  </p:stCondLst>
                                  <p:childTnLst>
                                    <p:animMotion origin="layout" path="M 0 -4.07407E-6 L 0 -0.13078 " pathEditMode="relative" rAng="0" ptsTypes="AA">
                                      <p:cBhvr>
                                        <p:cTn id="8" dur="1000" fill="hold"/>
                                        <p:tgtEl>
                                          <p:spTgt spid="4"/>
                                        </p:tgtEl>
                                        <p:attrNameLst>
                                          <p:attrName>ppt_x</p:attrName>
                                          <p:attrName>ppt_y</p:attrName>
                                        </p:attrNameLst>
                                      </p:cBhvr>
                                      <p:rCtr x="0" y="-6551"/>
                                    </p:animMotion>
                                  </p:childTnLst>
                                </p:cTn>
                              </p:par>
                              <p:par>
                                <p:cTn id="9" presetID="10" presetClass="exit" presetSubtype="0" fill="hold" grpId="0" nodeType="withEffect">
                                  <p:stCondLst>
                                    <p:cond delay="0"/>
                                  </p:stCondLst>
                                  <p:childTnLst>
                                    <p:animEffect transition="out" filter="fade">
                                      <p:cBhvr>
                                        <p:cTn id="10" dur="1000"/>
                                        <p:tgtEl>
                                          <p:spTgt spid="2"/>
                                        </p:tgtEl>
                                      </p:cBhvr>
                                    </p:animEffect>
                                    <p:set>
                                      <p:cBhvr>
                                        <p:cTn id="11"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Graphic spid="4" grpId="1">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AB78DAA-A48E-412B-A294-B8F978C5AD55}"/>
              </a:ext>
            </a:extLst>
          </p:cNvPr>
          <p:cNvGraphicFramePr/>
          <p:nvPr>
            <p:extLst>
              <p:ext uri="{D42A27DB-BD31-4B8C-83A1-F6EECF244321}">
                <p14:modId xmlns:p14="http://schemas.microsoft.com/office/powerpoint/2010/main" val="3121884983"/>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5936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79044-BFBC-4F99-91D5-8DBDCC309FB6}"/>
              </a:ext>
            </a:extLst>
          </p:cNvPr>
          <p:cNvSpPr>
            <a:spLocks noGrp="1"/>
          </p:cNvSpPr>
          <p:nvPr>
            <p:ph type="title"/>
          </p:nvPr>
        </p:nvSpPr>
        <p:spPr/>
        <p:txBody>
          <a:bodyPr/>
          <a:lstStyle/>
          <a:p>
            <a:r>
              <a:rPr lang="en-US" dirty="0"/>
              <a:t>Point of success</a:t>
            </a:r>
          </a:p>
        </p:txBody>
      </p:sp>
      <p:sp>
        <p:nvSpPr>
          <p:cNvPr id="3" name="Content Placeholder 2">
            <a:extLst>
              <a:ext uri="{FF2B5EF4-FFF2-40B4-BE49-F238E27FC236}">
                <a16:creationId xmlns:a16="http://schemas.microsoft.com/office/drawing/2014/main" id="{A2A82655-9E83-4DFB-A763-CC4E84BCB583}"/>
              </a:ext>
            </a:extLst>
          </p:cNvPr>
          <p:cNvSpPr>
            <a:spLocks noGrp="1"/>
          </p:cNvSpPr>
          <p:nvPr>
            <p:ph idx="1"/>
          </p:nvPr>
        </p:nvSpPr>
        <p:spPr/>
        <p:txBody>
          <a:bodyPr anchor="ctr">
            <a:normAutofit/>
          </a:bodyPr>
          <a:lstStyle/>
          <a:p>
            <a:pPr marL="0" indent="0" algn="ctr">
              <a:buNone/>
            </a:pPr>
            <a:r>
              <a:rPr lang="en-US" sz="4800" dirty="0"/>
              <a:t>The more detail you can get as early as possible improves resulting success</a:t>
            </a:r>
          </a:p>
        </p:txBody>
      </p:sp>
    </p:spTree>
    <p:extLst>
      <p:ext uri="{BB962C8B-B14F-4D97-AF65-F5344CB8AC3E}">
        <p14:creationId xmlns:p14="http://schemas.microsoft.com/office/powerpoint/2010/main" val="4254426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A2BF3-4C53-420D-AA62-197FD79BB960}"/>
              </a:ext>
            </a:extLst>
          </p:cNvPr>
          <p:cNvSpPr>
            <a:spLocks noGrp="1"/>
          </p:cNvSpPr>
          <p:nvPr>
            <p:ph type="title"/>
          </p:nvPr>
        </p:nvSpPr>
        <p:spPr/>
        <p:txBody>
          <a:bodyPr/>
          <a:lstStyle/>
          <a:p>
            <a:r>
              <a:rPr lang="en-US" dirty="0"/>
              <a:t>Implementing something no one needs</a:t>
            </a:r>
          </a:p>
        </p:txBody>
      </p:sp>
      <p:sp>
        <p:nvSpPr>
          <p:cNvPr id="3" name="Text Placeholder 2">
            <a:extLst>
              <a:ext uri="{FF2B5EF4-FFF2-40B4-BE49-F238E27FC236}">
                <a16:creationId xmlns:a16="http://schemas.microsoft.com/office/drawing/2014/main" id="{49F83A21-ECBC-47DB-ADC2-62480FC876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31990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19BE3D1B-C7E3-4F9C-A4F3-970A49AFBE97}"/>
              </a:ext>
            </a:extLst>
          </p:cNvPr>
          <p:cNvGraphicFramePr/>
          <p:nvPr>
            <p:extLst>
              <p:ext uri="{D42A27DB-BD31-4B8C-83A1-F6EECF244321}">
                <p14:modId xmlns:p14="http://schemas.microsoft.com/office/powerpoint/2010/main" val="1755484500"/>
              </p:ext>
            </p:extLst>
          </p:nvPr>
        </p:nvGraphicFramePr>
        <p:xfrm>
          <a:off x="992237" y="719666"/>
          <a:ext cx="9840452"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7" name="Callout: Line with Accent Bar 6">
            <a:extLst>
              <a:ext uri="{FF2B5EF4-FFF2-40B4-BE49-F238E27FC236}">
                <a16:creationId xmlns:a16="http://schemas.microsoft.com/office/drawing/2014/main" id="{025813D4-5239-48EE-B530-2D17E3C399A1}"/>
              </a:ext>
            </a:extLst>
          </p:cNvPr>
          <p:cNvSpPr/>
          <p:nvPr/>
        </p:nvSpPr>
        <p:spPr>
          <a:xfrm>
            <a:off x="3126654" y="2057403"/>
            <a:ext cx="3522406" cy="1143000"/>
          </a:xfrm>
          <a:prstGeom prst="accentCallout1">
            <a:avLst>
              <a:gd name="adj1" fmla="val 50363"/>
              <a:gd name="adj2" fmla="val 108761"/>
              <a:gd name="adj3" fmla="val 18952"/>
              <a:gd name="adj4" fmla="val 198643"/>
            </a:avLst>
          </a:prstGeom>
          <a:noFill/>
          <a:ln w="50800">
            <a:solidFill>
              <a:srgbClr val="FFFF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Target based on initial accuracy</a:t>
            </a:r>
          </a:p>
        </p:txBody>
      </p:sp>
      <p:sp>
        <p:nvSpPr>
          <p:cNvPr id="9" name="Callout: Bent Line with Accent Bar 8">
            <a:extLst>
              <a:ext uri="{FF2B5EF4-FFF2-40B4-BE49-F238E27FC236}">
                <a16:creationId xmlns:a16="http://schemas.microsoft.com/office/drawing/2014/main" id="{8B6DA584-02FE-4702-85BA-59962CD60E42}"/>
              </a:ext>
            </a:extLst>
          </p:cNvPr>
          <p:cNvSpPr/>
          <p:nvPr/>
        </p:nvSpPr>
        <p:spPr>
          <a:xfrm>
            <a:off x="7735524" y="4129552"/>
            <a:ext cx="2188497" cy="803787"/>
          </a:xfrm>
          <a:prstGeom prst="accentCallout2">
            <a:avLst>
              <a:gd name="adj1" fmla="val 34346"/>
              <a:gd name="adj2" fmla="val 106231"/>
              <a:gd name="adj3" fmla="val 6824"/>
              <a:gd name="adj4" fmla="val 127548"/>
              <a:gd name="adj5" fmla="val -141628"/>
              <a:gd name="adj6" fmla="val 112711"/>
            </a:avLst>
          </a:prstGeom>
          <a:noFill/>
          <a:ln w="50800">
            <a:solidFill>
              <a:srgbClr val="FFFF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dirty="0">
                <a:solidFill>
                  <a:srgbClr val="FFFF00"/>
                </a:solidFill>
              </a:rPr>
              <a:t>Actual delivery</a:t>
            </a:r>
          </a:p>
        </p:txBody>
      </p:sp>
      <p:pic>
        <p:nvPicPr>
          <p:cNvPr id="1026" name="Picture 2" descr="Image result for evolution of ux process methodology">
            <a:hlinkClick r:id="rId3"/>
            <a:extLst>
              <a:ext uri="{FF2B5EF4-FFF2-40B4-BE49-F238E27FC236}">
                <a16:creationId xmlns:a16="http://schemas.microsoft.com/office/drawing/2014/main" id="{762F9C95-44D2-44BA-8FD7-D79D613C5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21" y="7296089"/>
            <a:ext cx="98599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gile scrum vs waterfall final product project management codetiburon">
            <a:hlinkClick r:id="rId5"/>
            <a:extLst>
              <a:ext uri="{FF2B5EF4-FFF2-40B4-BE49-F238E27FC236}">
                <a16:creationId xmlns:a16="http://schemas.microsoft.com/office/drawing/2014/main" id="{AA8A2E03-5B70-42D6-8238-54F226D3C4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2132" y="1940027"/>
            <a:ext cx="71437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80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D3BD-5928-4C16-BBB5-6D8AE736711F}"/>
              </a:ext>
            </a:extLst>
          </p:cNvPr>
          <p:cNvSpPr>
            <a:spLocks noGrp="1"/>
          </p:cNvSpPr>
          <p:nvPr>
            <p:ph type="title"/>
          </p:nvPr>
        </p:nvSpPr>
        <p:spPr/>
        <p:txBody>
          <a:bodyPr/>
          <a:lstStyle/>
          <a:p>
            <a:r>
              <a:rPr lang="en-US" dirty="0"/>
              <a:t>Tracing (validation)</a:t>
            </a:r>
          </a:p>
        </p:txBody>
      </p:sp>
      <p:pic>
        <p:nvPicPr>
          <p:cNvPr id="9" name="Content Placeholder 8" descr="Diploma">
            <a:extLst>
              <a:ext uri="{FF2B5EF4-FFF2-40B4-BE49-F238E27FC236}">
                <a16:creationId xmlns:a16="http://schemas.microsoft.com/office/drawing/2014/main" id="{597585DB-31EB-421D-8588-680EED2C838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097520" y="1739619"/>
            <a:ext cx="1920240" cy="1920240"/>
          </a:xfrm>
        </p:spPr>
      </p:pic>
      <p:sp>
        <p:nvSpPr>
          <p:cNvPr id="6" name="Rectangle 5">
            <a:extLst>
              <a:ext uri="{FF2B5EF4-FFF2-40B4-BE49-F238E27FC236}">
                <a16:creationId xmlns:a16="http://schemas.microsoft.com/office/drawing/2014/main" id="{72545918-5190-465B-8847-15BC5E9F47AC}"/>
              </a:ext>
            </a:extLst>
          </p:cNvPr>
          <p:cNvSpPr/>
          <p:nvPr/>
        </p:nvSpPr>
        <p:spPr>
          <a:xfrm>
            <a:off x="4019973" y="3342076"/>
            <a:ext cx="2228427" cy="10171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Implementation</a:t>
            </a:r>
          </a:p>
        </p:txBody>
      </p:sp>
      <p:pic>
        <p:nvPicPr>
          <p:cNvPr id="11" name="Graphic 10" descr="Thought bubble">
            <a:extLst>
              <a:ext uri="{FF2B5EF4-FFF2-40B4-BE49-F238E27FC236}">
                <a16:creationId xmlns:a16="http://schemas.microsoft.com/office/drawing/2014/main" id="{B9394CB0-E14C-474B-A9A0-D1C9830F49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2153" y="1371600"/>
            <a:ext cx="2057400" cy="2057400"/>
          </a:xfrm>
          <a:prstGeom prst="rect">
            <a:avLst/>
          </a:prstGeom>
        </p:spPr>
      </p:pic>
      <p:pic>
        <p:nvPicPr>
          <p:cNvPr id="13" name="Graphic 12" descr="Bullseye">
            <a:extLst>
              <a:ext uri="{FF2B5EF4-FFF2-40B4-BE49-F238E27FC236}">
                <a16:creationId xmlns:a16="http://schemas.microsoft.com/office/drawing/2014/main" id="{E984C20D-E82F-42C3-B992-A98B9347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91200" y="5636427"/>
            <a:ext cx="914400" cy="914400"/>
          </a:xfrm>
          <a:prstGeom prst="rect">
            <a:avLst/>
          </a:prstGeom>
        </p:spPr>
      </p:pic>
      <p:sp>
        <p:nvSpPr>
          <p:cNvPr id="14" name="Arrow: Right 13">
            <a:extLst>
              <a:ext uri="{FF2B5EF4-FFF2-40B4-BE49-F238E27FC236}">
                <a16:creationId xmlns:a16="http://schemas.microsoft.com/office/drawing/2014/main" id="{B180EA4E-E497-4E3E-90F1-003506DF5DB5}"/>
              </a:ext>
            </a:extLst>
          </p:cNvPr>
          <p:cNvSpPr/>
          <p:nvPr/>
        </p:nvSpPr>
        <p:spPr>
          <a:xfrm rot="2036164">
            <a:off x="2999459" y="2565694"/>
            <a:ext cx="792480" cy="655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C66BB35D-72D3-42E0-A5B7-E4820100B74E}"/>
              </a:ext>
            </a:extLst>
          </p:cNvPr>
          <p:cNvSpPr/>
          <p:nvPr/>
        </p:nvSpPr>
        <p:spPr>
          <a:xfrm rot="19563836" flipH="1">
            <a:off x="6672580" y="2969645"/>
            <a:ext cx="792480" cy="6553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E01345CC-71A3-48DB-B865-3D0D4D314497}"/>
              </a:ext>
            </a:extLst>
          </p:cNvPr>
          <p:cNvSpPr/>
          <p:nvPr/>
        </p:nvSpPr>
        <p:spPr>
          <a:xfrm>
            <a:off x="5791200" y="4673600"/>
            <a:ext cx="619760" cy="7315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191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A957-63FD-4096-8B56-5431DD745E8E}"/>
              </a:ext>
            </a:extLst>
          </p:cNvPr>
          <p:cNvSpPr>
            <a:spLocks noGrp="1"/>
          </p:cNvSpPr>
          <p:nvPr>
            <p:ph type="title"/>
          </p:nvPr>
        </p:nvSpPr>
        <p:spPr/>
        <p:txBody>
          <a:bodyPr/>
          <a:lstStyle/>
          <a:p>
            <a:r>
              <a:rPr lang="en-US" dirty="0"/>
              <a:t>Other techniques</a:t>
            </a:r>
          </a:p>
        </p:txBody>
      </p:sp>
      <p:sp>
        <p:nvSpPr>
          <p:cNvPr id="3" name="Text Placeholder 2">
            <a:extLst>
              <a:ext uri="{FF2B5EF4-FFF2-40B4-BE49-F238E27FC236}">
                <a16:creationId xmlns:a16="http://schemas.microsoft.com/office/drawing/2014/main" id="{497990D2-7140-417A-A27A-64226A8566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9494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D2AD-7A29-426C-816E-AF59E6F82CBD}"/>
              </a:ext>
            </a:extLst>
          </p:cNvPr>
          <p:cNvSpPr>
            <a:spLocks noGrp="1"/>
          </p:cNvSpPr>
          <p:nvPr>
            <p:ph type="title"/>
          </p:nvPr>
        </p:nvSpPr>
        <p:spPr/>
        <p:txBody>
          <a:bodyPr/>
          <a:lstStyle/>
          <a:p>
            <a:r>
              <a:rPr lang="en-US" dirty="0"/>
              <a:t>Fantastic requirements</a:t>
            </a:r>
          </a:p>
        </p:txBody>
      </p:sp>
      <p:sp>
        <p:nvSpPr>
          <p:cNvPr id="4" name="Content Placeholder 3">
            <a:extLst>
              <a:ext uri="{FF2B5EF4-FFF2-40B4-BE49-F238E27FC236}">
                <a16:creationId xmlns:a16="http://schemas.microsoft.com/office/drawing/2014/main" id="{304B1FF5-E48F-4447-B07C-6D1F1DE92CDA}"/>
              </a:ext>
            </a:extLst>
          </p:cNvPr>
          <p:cNvSpPr>
            <a:spLocks noGrp="1"/>
          </p:cNvSpPr>
          <p:nvPr>
            <p:ph idx="1"/>
          </p:nvPr>
        </p:nvSpPr>
        <p:spPr/>
        <p:txBody>
          <a:bodyPr/>
          <a:lstStyle/>
          <a:p>
            <a:r>
              <a:rPr lang="en-US" dirty="0"/>
              <a:t>Focused</a:t>
            </a:r>
          </a:p>
          <a:p>
            <a:r>
              <a:rPr lang="en-US" dirty="0"/>
              <a:t>Apparent</a:t>
            </a:r>
          </a:p>
          <a:p>
            <a:r>
              <a:rPr lang="en-US" dirty="0"/>
              <a:t>Necessary</a:t>
            </a:r>
          </a:p>
          <a:p>
            <a:r>
              <a:rPr lang="en-US" dirty="0"/>
              <a:t>Truthful</a:t>
            </a:r>
          </a:p>
          <a:p>
            <a:r>
              <a:rPr lang="en-US" dirty="0"/>
              <a:t>Attainable</a:t>
            </a:r>
          </a:p>
          <a:p>
            <a:r>
              <a:rPr lang="en-US" dirty="0"/>
              <a:t>Straightforward</a:t>
            </a:r>
          </a:p>
          <a:p>
            <a:r>
              <a:rPr lang="en-US" dirty="0"/>
              <a:t>Testable</a:t>
            </a:r>
          </a:p>
          <a:p>
            <a:r>
              <a:rPr lang="en-US" dirty="0"/>
              <a:t>Independent</a:t>
            </a:r>
          </a:p>
          <a:p>
            <a:r>
              <a:rPr lang="en-US" dirty="0"/>
              <a:t>Correct</a:t>
            </a:r>
          </a:p>
          <a:p>
            <a:endParaRPr lang="en-US" dirty="0"/>
          </a:p>
        </p:txBody>
      </p:sp>
    </p:spTree>
    <p:extLst>
      <p:ext uri="{BB962C8B-B14F-4D97-AF65-F5344CB8AC3E}">
        <p14:creationId xmlns:p14="http://schemas.microsoft.com/office/powerpoint/2010/main" val="96230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DB180-5E4B-49C3-AB00-3FADFA94DCBA}"/>
              </a:ext>
            </a:extLst>
          </p:cNvPr>
          <p:cNvSpPr>
            <a:spLocks noGrp="1"/>
          </p:cNvSpPr>
          <p:nvPr>
            <p:ph type="title"/>
          </p:nvPr>
        </p:nvSpPr>
        <p:spPr/>
        <p:txBody>
          <a:bodyPr/>
          <a:lstStyle/>
          <a:p>
            <a:r>
              <a:rPr lang="en-US" dirty="0"/>
              <a:t>Challenges with “requirements”</a:t>
            </a:r>
          </a:p>
        </p:txBody>
      </p:sp>
      <p:sp>
        <p:nvSpPr>
          <p:cNvPr id="3" name="Text Placeholder 2">
            <a:extLst>
              <a:ext uri="{FF2B5EF4-FFF2-40B4-BE49-F238E27FC236}">
                <a16:creationId xmlns:a16="http://schemas.microsoft.com/office/drawing/2014/main" id="{345EF06F-0D4D-47F5-9DFB-E1730D27235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59104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9331-CFF4-4DB0-B81A-3D5CBA7C5D3D}"/>
              </a:ext>
            </a:extLst>
          </p:cNvPr>
          <p:cNvSpPr>
            <a:spLocks noGrp="1"/>
          </p:cNvSpPr>
          <p:nvPr>
            <p:ph type="title"/>
          </p:nvPr>
        </p:nvSpPr>
        <p:spPr/>
        <p:txBody>
          <a:bodyPr/>
          <a:lstStyle/>
          <a:p>
            <a:r>
              <a:rPr lang="en-US" dirty="0"/>
              <a:t>Focused</a:t>
            </a:r>
          </a:p>
        </p:txBody>
      </p:sp>
      <p:sp>
        <p:nvSpPr>
          <p:cNvPr id="8" name="Content Placeholder 7">
            <a:extLst>
              <a:ext uri="{FF2B5EF4-FFF2-40B4-BE49-F238E27FC236}">
                <a16:creationId xmlns:a16="http://schemas.microsoft.com/office/drawing/2014/main" id="{DEEC7754-7BD2-4374-8408-077DDC4C63C8}"/>
              </a:ext>
            </a:extLst>
          </p:cNvPr>
          <p:cNvSpPr>
            <a:spLocks noGrp="1"/>
          </p:cNvSpPr>
          <p:nvPr>
            <p:ph idx="1"/>
          </p:nvPr>
        </p:nvSpPr>
        <p:spPr/>
        <p:txBody>
          <a:bodyPr>
            <a:normAutofit/>
          </a:bodyPr>
          <a:lstStyle/>
          <a:p>
            <a:r>
              <a:rPr lang="en-US" sz="2800" dirty="0"/>
              <a:t>Focused on one thing</a:t>
            </a:r>
          </a:p>
          <a:p>
            <a:r>
              <a:rPr lang="en-US" sz="2800" dirty="0"/>
              <a:t>A request to do one thing</a:t>
            </a:r>
          </a:p>
          <a:p>
            <a:r>
              <a:rPr lang="en-US" sz="2800" dirty="0"/>
              <a:t>Well aligned with broader/predecessor requests</a:t>
            </a:r>
          </a:p>
        </p:txBody>
      </p:sp>
    </p:spTree>
    <p:extLst>
      <p:ext uri="{BB962C8B-B14F-4D97-AF65-F5344CB8AC3E}">
        <p14:creationId xmlns:p14="http://schemas.microsoft.com/office/powerpoint/2010/main" val="2898649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24D5-0A04-4BFF-A9BC-5ED11FF18728}"/>
              </a:ext>
            </a:extLst>
          </p:cNvPr>
          <p:cNvSpPr>
            <a:spLocks noGrp="1"/>
          </p:cNvSpPr>
          <p:nvPr>
            <p:ph type="title"/>
          </p:nvPr>
        </p:nvSpPr>
        <p:spPr/>
        <p:txBody>
          <a:bodyPr/>
          <a:lstStyle/>
          <a:p>
            <a:r>
              <a:rPr lang="en-US" dirty="0"/>
              <a:t>abstract</a:t>
            </a:r>
          </a:p>
        </p:txBody>
      </p:sp>
      <p:sp>
        <p:nvSpPr>
          <p:cNvPr id="5" name="Text Placeholder 4">
            <a:extLst>
              <a:ext uri="{FF2B5EF4-FFF2-40B4-BE49-F238E27FC236}">
                <a16:creationId xmlns:a16="http://schemas.microsoft.com/office/drawing/2014/main" id="{747F9341-79D2-4511-86C2-EC8A06E338F3}"/>
              </a:ext>
            </a:extLst>
          </p:cNvPr>
          <p:cNvSpPr>
            <a:spLocks noGrp="1"/>
          </p:cNvSpPr>
          <p:nvPr>
            <p:ph type="body" idx="1"/>
          </p:nvPr>
        </p:nvSpPr>
        <p:spPr/>
        <p:txBody>
          <a:bodyPr>
            <a:normAutofit/>
          </a:bodyPr>
          <a:lstStyle/>
          <a:p>
            <a:r>
              <a:rPr lang="en-US" sz="2800" dirty="0"/>
              <a:t>Free from implementation details</a:t>
            </a:r>
          </a:p>
          <a:p>
            <a:r>
              <a:rPr lang="en-US" sz="2800" dirty="0"/>
              <a:t>Should not contain unnecessary design information</a:t>
            </a:r>
          </a:p>
          <a:p>
            <a:r>
              <a:rPr lang="en-US" sz="2800" dirty="0"/>
              <a:t>Requirements need to have solutions designed</a:t>
            </a:r>
          </a:p>
          <a:p>
            <a:r>
              <a:rPr lang="en-US" sz="2800" dirty="0"/>
              <a:t>Engineer’s expertise is to understand technology</a:t>
            </a:r>
          </a:p>
          <a:p>
            <a:r>
              <a:rPr lang="en-US" sz="2800" dirty="0"/>
              <a:t>Design technological solution to suit those needs</a:t>
            </a:r>
          </a:p>
        </p:txBody>
      </p:sp>
    </p:spTree>
    <p:extLst>
      <p:ext uri="{BB962C8B-B14F-4D97-AF65-F5344CB8AC3E}">
        <p14:creationId xmlns:p14="http://schemas.microsoft.com/office/powerpoint/2010/main" val="3543487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DC52-80A2-4E5D-BD64-EB1EBD27DA88}"/>
              </a:ext>
            </a:extLst>
          </p:cNvPr>
          <p:cNvSpPr>
            <a:spLocks noGrp="1"/>
          </p:cNvSpPr>
          <p:nvPr>
            <p:ph type="title"/>
          </p:nvPr>
        </p:nvSpPr>
        <p:spPr/>
        <p:txBody>
          <a:bodyPr/>
          <a:lstStyle/>
          <a:p>
            <a:r>
              <a:rPr lang="en-US"/>
              <a:t>Necessary</a:t>
            </a:r>
          </a:p>
        </p:txBody>
      </p:sp>
      <p:sp>
        <p:nvSpPr>
          <p:cNvPr id="5" name="Text Placeholder 4">
            <a:extLst>
              <a:ext uri="{FF2B5EF4-FFF2-40B4-BE49-F238E27FC236}">
                <a16:creationId xmlns:a16="http://schemas.microsoft.com/office/drawing/2014/main" id="{74A838C9-F896-4354-91F3-73B110D14627}"/>
              </a:ext>
            </a:extLst>
          </p:cNvPr>
          <p:cNvSpPr>
            <a:spLocks noGrp="1"/>
          </p:cNvSpPr>
          <p:nvPr>
            <p:ph type="body" idx="1"/>
          </p:nvPr>
        </p:nvSpPr>
        <p:spPr/>
        <p:txBody>
          <a:bodyPr/>
          <a:lstStyle/>
          <a:p>
            <a:r>
              <a:rPr lang="en-US" dirty="0"/>
              <a:t>Relevant</a:t>
            </a:r>
          </a:p>
          <a:p>
            <a:r>
              <a:rPr lang="en-US" dirty="0"/>
              <a:t>Adds obvious value</a:t>
            </a:r>
          </a:p>
          <a:p>
            <a:r>
              <a:rPr lang="en-US" dirty="0"/>
              <a:t>If the requirement was not implemented, it wouldn’t affect the system?</a:t>
            </a:r>
          </a:p>
        </p:txBody>
      </p:sp>
    </p:spTree>
    <p:extLst>
      <p:ext uri="{BB962C8B-B14F-4D97-AF65-F5344CB8AC3E}">
        <p14:creationId xmlns:p14="http://schemas.microsoft.com/office/powerpoint/2010/main" val="70145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0598-8D24-4766-9727-5B80F71DB743}"/>
              </a:ext>
            </a:extLst>
          </p:cNvPr>
          <p:cNvSpPr>
            <a:spLocks noGrp="1"/>
          </p:cNvSpPr>
          <p:nvPr>
            <p:ph type="title"/>
          </p:nvPr>
        </p:nvSpPr>
        <p:spPr/>
        <p:txBody>
          <a:bodyPr/>
          <a:lstStyle/>
          <a:p>
            <a:r>
              <a:rPr lang="en-US"/>
              <a:t>Truthful</a:t>
            </a:r>
          </a:p>
        </p:txBody>
      </p:sp>
      <p:sp>
        <p:nvSpPr>
          <p:cNvPr id="5" name="Text Placeholder 4">
            <a:extLst>
              <a:ext uri="{FF2B5EF4-FFF2-40B4-BE49-F238E27FC236}">
                <a16:creationId xmlns:a16="http://schemas.microsoft.com/office/drawing/2014/main" id="{815C3673-4746-4176-ADFD-6C89B4A45633}"/>
              </a:ext>
            </a:extLst>
          </p:cNvPr>
          <p:cNvSpPr>
            <a:spLocks noGrp="1"/>
          </p:cNvSpPr>
          <p:nvPr>
            <p:ph type="body" idx="1"/>
          </p:nvPr>
        </p:nvSpPr>
        <p:spPr/>
        <p:txBody>
          <a:bodyPr/>
          <a:lstStyle/>
          <a:p>
            <a:r>
              <a:rPr lang="en-US" dirty="0"/>
              <a:t>Correct and complete</a:t>
            </a:r>
          </a:p>
        </p:txBody>
      </p:sp>
    </p:spTree>
    <p:extLst>
      <p:ext uri="{BB962C8B-B14F-4D97-AF65-F5344CB8AC3E}">
        <p14:creationId xmlns:p14="http://schemas.microsoft.com/office/powerpoint/2010/main" val="2545643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1657-7E1F-470C-9F78-44F47DD9EA65}"/>
              </a:ext>
            </a:extLst>
          </p:cNvPr>
          <p:cNvSpPr>
            <a:spLocks noGrp="1"/>
          </p:cNvSpPr>
          <p:nvPr>
            <p:ph type="title"/>
          </p:nvPr>
        </p:nvSpPr>
        <p:spPr/>
        <p:txBody>
          <a:bodyPr/>
          <a:lstStyle/>
          <a:p>
            <a:r>
              <a:rPr lang="en-US"/>
              <a:t>Attainable</a:t>
            </a:r>
          </a:p>
        </p:txBody>
      </p:sp>
      <p:sp>
        <p:nvSpPr>
          <p:cNvPr id="5" name="Text Placeholder 4">
            <a:extLst>
              <a:ext uri="{FF2B5EF4-FFF2-40B4-BE49-F238E27FC236}">
                <a16:creationId xmlns:a16="http://schemas.microsoft.com/office/drawing/2014/main" id="{F4520104-2DC9-4576-BB48-3F85068779EB}"/>
              </a:ext>
            </a:extLst>
          </p:cNvPr>
          <p:cNvSpPr>
            <a:spLocks noGrp="1"/>
          </p:cNvSpPr>
          <p:nvPr>
            <p:ph type="body" idx="1"/>
          </p:nvPr>
        </p:nvSpPr>
        <p:spPr/>
        <p:txBody>
          <a:bodyPr/>
          <a:lstStyle/>
          <a:p>
            <a:r>
              <a:rPr lang="en-US" dirty="0"/>
              <a:t>The organization has the skills and resources to fulfil the requirement</a:t>
            </a:r>
          </a:p>
        </p:txBody>
      </p:sp>
    </p:spTree>
    <p:extLst>
      <p:ext uri="{BB962C8B-B14F-4D97-AF65-F5344CB8AC3E}">
        <p14:creationId xmlns:p14="http://schemas.microsoft.com/office/powerpoint/2010/main" val="13430778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E3CC8-7EE8-432A-A6CC-766A21135CD3}"/>
              </a:ext>
            </a:extLst>
          </p:cNvPr>
          <p:cNvSpPr>
            <a:spLocks noGrp="1"/>
          </p:cNvSpPr>
          <p:nvPr>
            <p:ph type="title"/>
          </p:nvPr>
        </p:nvSpPr>
        <p:spPr/>
        <p:txBody>
          <a:bodyPr/>
          <a:lstStyle/>
          <a:p>
            <a:r>
              <a:rPr lang="en-US"/>
              <a:t>Straightforward</a:t>
            </a:r>
          </a:p>
        </p:txBody>
      </p:sp>
      <p:sp>
        <p:nvSpPr>
          <p:cNvPr id="5" name="Text Placeholder 4">
            <a:extLst>
              <a:ext uri="{FF2B5EF4-FFF2-40B4-BE49-F238E27FC236}">
                <a16:creationId xmlns:a16="http://schemas.microsoft.com/office/drawing/2014/main" id="{18BC9F1E-8774-437A-B964-20EDBF43CCB2}"/>
              </a:ext>
            </a:extLst>
          </p:cNvPr>
          <p:cNvSpPr>
            <a:spLocks noGrp="1"/>
          </p:cNvSpPr>
          <p:nvPr>
            <p:ph type="body" idx="1"/>
          </p:nvPr>
        </p:nvSpPr>
        <p:spPr/>
        <p:txBody>
          <a:bodyPr/>
          <a:lstStyle/>
          <a:p>
            <a:r>
              <a:rPr lang="en-US" dirty="0"/>
              <a:t>Contains no unnecessary complexity</a:t>
            </a:r>
          </a:p>
          <a:p>
            <a:r>
              <a:rPr lang="en-US" dirty="0"/>
              <a:t>Easy to understand, actionable</a:t>
            </a:r>
          </a:p>
        </p:txBody>
      </p:sp>
    </p:spTree>
    <p:extLst>
      <p:ext uri="{BB962C8B-B14F-4D97-AF65-F5344CB8AC3E}">
        <p14:creationId xmlns:p14="http://schemas.microsoft.com/office/powerpoint/2010/main" val="3553901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C1BC3-E8EB-4EB2-ACB3-F273A0E5EAB9}"/>
              </a:ext>
            </a:extLst>
          </p:cNvPr>
          <p:cNvSpPr>
            <a:spLocks noGrp="1"/>
          </p:cNvSpPr>
          <p:nvPr>
            <p:ph type="title"/>
          </p:nvPr>
        </p:nvSpPr>
        <p:spPr/>
        <p:txBody>
          <a:bodyPr/>
          <a:lstStyle/>
          <a:p>
            <a:r>
              <a:rPr lang="en-US"/>
              <a:t>Testable</a:t>
            </a:r>
          </a:p>
        </p:txBody>
      </p:sp>
      <p:sp>
        <p:nvSpPr>
          <p:cNvPr id="5" name="Text Placeholder 4">
            <a:extLst>
              <a:ext uri="{FF2B5EF4-FFF2-40B4-BE49-F238E27FC236}">
                <a16:creationId xmlns:a16="http://schemas.microsoft.com/office/drawing/2014/main" id="{909F3A7D-A71F-4B19-8B07-8BDEE8BC6AEC}"/>
              </a:ext>
            </a:extLst>
          </p:cNvPr>
          <p:cNvSpPr>
            <a:spLocks noGrp="1"/>
          </p:cNvSpPr>
          <p:nvPr>
            <p:ph type="body" idx="1"/>
          </p:nvPr>
        </p:nvSpPr>
        <p:spPr/>
        <p:txBody>
          <a:bodyPr/>
          <a:lstStyle/>
          <a:p>
            <a:r>
              <a:rPr lang="en-US" dirty="0"/>
              <a:t>Verifiable</a:t>
            </a:r>
          </a:p>
          <a:p>
            <a:r>
              <a:rPr lang="en-US" dirty="0"/>
              <a:t>How to measure complete and successful is clear and objective</a:t>
            </a:r>
          </a:p>
          <a:p>
            <a:r>
              <a:rPr lang="en-US" dirty="0"/>
              <a:t>Measurable</a:t>
            </a:r>
          </a:p>
        </p:txBody>
      </p:sp>
    </p:spTree>
    <p:extLst>
      <p:ext uri="{BB962C8B-B14F-4D97-AF65-F5344CB8AC3E}">
        <p14:creationId xmlns:p14="http://schemas.microsoft.com/office/powerpoint/2010/main" val="3160014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12467-F7AA-4F3C-B490-9A60C88F13B0}"/>
              </a:ext>
            </a:extLst>
          </p:cNvPr>
          <p:cNvSpPr>
            <a:spLocks noGrp="1"/>
          </p:cNvSpPr>
          <p:nvPr>
            <p:ph type="title"/>
          </p:nvPr>
        </p:nvSpPr>
        <p:spPr/>
        <p:txBody>
          <a:bodyPr/>
          <a:lstStyle/>
          <a:p>
            <a:r>
              <a:rPr lang="en-US"/>
              <a:t>Independent</a:t>
            </a:r>
          </a:p>
        </p:txBody>
      </p:sp>
      <p:sp>
        <p:nvSpPr>
          <p:cNvPr id="5" name="Text Placeholder 4">
            <a:extLst>
              <a:ext uri="{FF2B5EF4-FFF2-40B4-BE49-F238E27FC236}">
                <a16:creationId xmlns:a16="http://schemas.microsoft.com/office/drawing/2014/main" id="{C5E4F12E-E787-4AE3-9956-9D2798CDAE25}"/>
              </a:ext>
            </a:extLst>
          </p:cNvPr>
          <p:cNvSpPr>
            <a:spLocks noGrp="1"/>
          </p:cNvSpPr>
          <p:nvPr>
            <p:ph type="body" idx="1"/>
          </p:nvPr>
        </p:nvSpPr>
        <p:spPr/>
        <p:txBody>
          <a:bodyPr/>
          <a:lstStyle/>
          <a:p>
            <a:r>
              <a:rPr lang="en-US" dirty="0"/>
              <a:t>Independent of other requirements</a:t>
            </a:r>
          </a:p>
          <a:p>
            <a:r>
              <a:rPr lang="en-US" dirty="0"/>
              <a:t>A requirement should be actionable alone</a:t>
            </a:r>
          </a:p>
          <a:p>
            <a:r>
              <a:rPr lang="en-US" dirty="0"/>
              <a:t>Nonredundant, not overlapping with another requirement </a:t>
            </a:r>
          </a:p>
        </p:txBody>
      </p:sp>
    </p:spTree>
    <p:extLst>
      <p:ext uri="{BB962C8B-B14F-4D97-AF65-F5344CB8AC3E}">
        <p14:creationId xmlns:p14="http://schemas.microsoft.com/office/powerpoint/2010/main" val="1866207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72068-AFF7-402B-93A6-1B0CA498C1DF}"/>
              </a:ext>
            </a:extLst>
          </p:cNvPr>
          <p:cNvSpPr>
            <a:spLocks noGrp="1"/>
          </p:cNvSpPr>
          <p:nvPr>
            <p:ph type="title"/>
          </p:nvPr>
        </p:nvSpPr>
        <p:spPr/>
        <p:txBody>
          <a:bodyPr/>
          <a:lstStyle/>
          <a:p>
            <a:r>
              <a:rPr lang="en-US"/>
              <a:t>Correct</a:t>
            </a:r>
          </a:p>
        </p:txBody>
      </p:sp>
      <p:sp>
        <p:nvSpPr>
          <p:cNvPr id="5" name="Text Placeholder 4">
            <a:extLst>
              <a:ext uri="{FF2B5EF4-FFF2-40B4-BE49-F238E27FC236}">
                <a16:creationId xmlns:a16="http://schemas.microsoft.com/office/drawing/2014/main" id="{D6935896-2709-45E6-81C9-DAEF47E614F1}"/>
              </a:ext>
            </a:extLst>
          </p:cNvPr>
          <p:cNvSpPr>
            <a:spLocks noGrp="1"/>
          </p:cNvSpPr>
          <p:nvPr>
            <p:ph type="body" idx="1"/>
          </p:nvPr>
        </p:nvSpPr>
        <p:spPr/>
        <p:txBody>
          <a:bodyPr/>
          <a:lstStyle/>
          <a:p>
            <a:r>
              <a:rPr lang="en-US" dirty="0"/>
              <a:t>Facts within the requirement must be accurate and error-free</a:t>
            </a:r>
          </a:p>
          <a:p>
            <a:endParaRPr lang="en-US" dirty="0"/>
          </a:p>
        </p:txBody>
      </p:sp>
    </p:spTree>
    <p:extLst>
      <p:ext uri="{BB962C8B-B14F-4D97-AF65-F5344CB8AC3E}">
        <p14:creationId xmlns:p14="http://schemas.microsoft.com/office/powerpoint/2010/main" val="2139103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E72C-CA88-4813-A08F-8450578B2AB3}"/>
              </a:ext>
            </a:extLst>
          </p:cNvPr>
          <p:cNvSpPr>
            <a:spLocks noGrp="1"/>
          </p:cNvSpPr>
          <p:nvPr>
            <p:ph type="title"/>
          </p:nvPr>
        </p:nvSpPr>
        <p:spPr/>
        <p:txBody>
          <a:bodyPr/>
          <a:lstStyle/>
          <a:p>
            <a:r>
              <a:rPr lang="en-US" dirty="0"/>
              <a:t>How to distill requirements down to needs then goals</a:t>
            </a:r>
          </a:p>
        </p:txBody>
      </p:sp>
      <p:sp>
        <p:nvSpPr>
          <p:cNvPr id="3" name="Text Placeholder 2">
            <a:extLst>
              <a:ext uri="{FF2B5EF4-FFF2-40B4-BE49-F238E27FC236}">
                <a16:creationId xmlns:a16="http://schemas.microsoft.com/office/drawing/2014/main" id="{69649E02-8113-4E1E-BBBF-EA5168086A3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3584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0A5B-34EF-44DE-9D98-D6E750A2EA66}"/>
              </a:ext>
            </a:extLst>
          </p:cNvPr>
          <p:cNvSpPr>
            <a:spLocks noGrp="1"/>
          </p:cNvSpPr>
          <p:nvPr>
            <p:ph type="title"/>
          </p:nvPr>
        </p:nvSpPr>
        <p:spPr/>
        <p:txBody>
          <a:bodyPr/>
          <a:lstStyle/>
          <a:p>
            <a:r>
              <a:rPr lang="en-US" dirty="0"/>
              <a:t>Subjectivity</a:t>
            </a:r>
          </a:p>
        </p:txBody>
      </p:sp>
      <p:sp>
        <p:nvSpPr>
          <p:cNvPr id="3" name="Content Placeholder 2">
            <a:extLst>
              <a:ext uri="{FF2B5EF4-FFF2-40B4-BE49-F238E27FC236}">
                <a16:creationId xmlns:a16="http://schemas.microsoft.com/office/drawing/2014/main" id="{4697C5DB-B9EA-4091-B94F-D34C1750A842}"/>
              </a:ext>
            </a:extLst>
          </p:cNvPr>
          <p:cNvSpPr>
            <a:spLocks noGrp="1"/>
          </p:cNvSpPr>
          <p:nvPr>
            <p:ph idx="1"/>
          </p:nvPr>
        </p:nvSpPr>
        <p:spPr/>
        <p:txBody>
          <a:bodyPr>
            <a:normAutofit/>
          </a:bodyPr>
          <a:lstStyle/>
          <a:p>
            <a:r>
              <a:rPr lang="en-US" sz="3200" dirty="0"/>
              <a:t>Pre-solutioned</a:t>
            </a:r>
          </a:p>
          <a:p>
            <a:r>
              <a:rPr lang="en-US" sz="3200" dirty="0"/>
              <a:t>Open to interpretation</a:t>
            </a:r>
          </a:p>
          <a:p>
            <a:r>
              <a:rPr lang="en-US" sz="3200" dirty="0"/>
              <a:t>Assumptions (this means you too)</a:t>
            </a:r>
          </a:p>
          <a:p>
            <a:r>
              <a:rPr lang="en-US" sz="3200" dirty="0"/>
              <a:t>Unprioritized = all high priority</a:t>
            </a:r>
          </a:p>
          <a:p>
            <a:r>
              <a:rPr lang="en-US" sz="3200" dirty="0"/>
              <a:t>Unclear scope</a:t>
            </a:r>
          </a:p>
          <a:p>
            <a:endParaRPr lang="en-US" sz="3200" dirty="0"/>
          </a:p>
        </p:txBody>
      </p:sp>
    </p:spTree>
    <p:extLst>
      <p:ext uri="{BB962C8B-B14F-4D97-AF65-F5344CB8AC3E}">
        <p14:creationId xmlns:p14="http://schemas.microsoft.com/office/powerpoint/2010/main" val="1820797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8060-5DB7-446E-A277-D3079503674D}"/>
              </a:ext>
            </a:extLst>
          </p:cNvPr>
          <p:cNvSpPr>
            <a:spLocks noGrp="1"/>
          </p:cNvSpPr>
          <p:nvPr>
            <p:ph type="title"/>
          </p:nvPr>
        </p:nvSpPr>
        <p:spPr/>
        <p:txBody>
          <a:bodyPr/>
          <a:lstStyle/>
          <a:p>
            <a:r>
              <a:rPr lang="en-US" dirty="0"/>
              <a:t>Adding value</a:t>
            </a:r>
          </a:p>
        </p:txBody>
      </p:sp>
      <p:sp>
        <p:nvSpPr>
          <p:cNvPr id="3" name="Content Placeholder 2">
            <a:extLst>
              <a:ext uri="{FF2B5EF4-FFF2-40B4-BE49-F238E27FC236}">
                <a16:creationId xmlns:a16="http://schemas.microsoft.com/office/drawing/2014/main" id="{0EE3FB63-E1D8-47B9-BA2C-9779148743FB}"/>
              </a:ext>
            </a:extLst>
          </p:cNvPr>
          <p:cNvSpPr>
            <a:spLocks noGrp="1"/>
          </p:cNvSpPr>
          <p:nvPr>
            <p:ph idx="1"/>
          </p:nvPr>
        </p:nvSpPr>
        <p:spPr/>
        <p:txBody>
          <a:bodyPr>
            <a:normAutofit/>
          </a:bodyPr>
          <a:lstStyle/>
          <a:p>
            <a:r>
              <a:rPr lang="en-US" sz="2800" dirty="0"/>
              <a:t>Requests to add value</a:t>
            </a:r>
          </a:p>
          <a:p>
            <a:r>
              <a:rPr lang="en-US" sz="2800" dirty="0"/>
              <a:t>Solves a “problem” (what is the problem?)</a:t>
            </a:r>
          </a:p>
          <a:p>
            <a:r>
              <a:rPr lang="en-US" sz="2800" dirty="0"/>
              <a:t>A problem for a specific “user” or “type of user” (who is this for?)</a:t>
            </a:r>
          </a:p>
          <a:p>
            <a:r>
              <a:rPr lang="en-US" sz="2800" dirty="0"/>
              <a:t>The solution to the problem (what is the benefit?)</a:t>
            </a:r>
          </a:p>
          <a:p>
            <a:r>
              <a:rPr lang="en-US" sz="2800" dirty="0"/>
              <a:t>An abstract feature name (what do we call this?)</a:t>
            </a:r>
          </a:p>
          <a:p>
            <a:r>
              <a:rPr lang="en-US" sz="2800" dirty="0"/>
              <a:t>Assumptions (what are the risks?)</a:t>
            </a:r>
          </a:p>
        </p:txBody>
      </p:sp>
    </p:spTree>
    <p:extLst>
      <p:ext uri="{BB962C8B-B14F-4D97-AF65-F5344CB8AC3E}">
        <p14:creationId xmlns:p14="http://schemas.microsoft.com/office/powerpoint/2010/main" val="1445288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E8060-5DB7-446E-A277-D3079503674D}"/>
              </a:ext>
            </a:extLst>
          </p:cNvPr>
          <p:cNvSpPr>
            <a:spLocks noGrp="1"/>
          </p:cNvSpPr>
          <p:nvPr>
            <p:ph type="title"/>
          </p:nvPr>
        </p:nvSpPr>
        <p:spPr/>
        <p:txBody>
          <a:bodyPr/>
          <a:lstStyle/>
          <a:p>
            <a:r>
              <a:rPr lang="en-US" dirty="0"/>
              <a:t>What does success mean?</a:t>
            </a:r>
          </a:p>
        </p:txBody>
      </p:sp>
      <p:sp>
        <p:nvSpPr>
          <p:cNvPr id="3" name="Content Placeholder 2">
            <a:extLst>
              <a:ext uri="{FF2B5EF4-FFF2-40B4-BE49-F238E27FC236}">
                <a16:creationId xmlns:a16="http://schemas.microsoft.com/office/drawing/2014/main" id="{0EE3FB63-E1D8-47B9-BA2C-9779148743FB}"/>
              </a:ext>
            </a:extLst>
          </p:cNvPr>
          <p:cNvSpPr>
            <a:spLocks noGrp="1"/>
          </p:cNvSpPr>
          <p:nvPr>
            <p:ph idx="1"/>
          </p:nvPr>
        </p:nvSpPr>
        <p:spPr/>
        <p:txBody>
          <a:bodyPr>
            <a:normAutofit/>
          </a:bodyPr>
          <a:lstStyle/>
          <a:p>
            <a:r>
              <a:rPr lang="en-US" sz="2800" dirty="0"/>
              <a:t>A scope (what is the simplest thing we can use to prove the idea?)</a:t>
            </a:r>
          </a:p>
          <a:p>
            <a:r>
              <a:rPr lang="en-US" sz="2800" dirty="0"/>
              <a:t>Showing success (what can we measure to prove success?)</a:t>
            </a:r>
          </a:p>
          <a:p>
            <a:r>
              <a:rPr lang="en-US" sz="2800" dirty="0"/>
              <a:t>“Experiments” take time, knowing it won’t work in advance (what indicators can we use to tell us if we’re on the right track?)</a:t>
            </a:r>
          </a:p>
          <a:p>
            <a:r>
              <a:rPr lang="en-US" sz="2800" dirty="0"/>
              <a:t>Quality expectations? (expected throughput, resource usage, speed, fault-tolerance, </a:t>
            </a:r>
            <a:r>
              <a:rPr lang="en-US" sz="2800" dirty="0" err="1"/>
              <a:t>etc</a:t>
            </a:r>
            <a:r>
              <a:rPr lang="en-US" sz="2800" dirty="0"/>
              <a:t>?)</a:t>
            </a:r>
          </a:p>
        </p:txBody>
      </p:sp>
    </p:spTree>
    <p:extLst>
      <p:ext uri="{BB962C8B-B14F-4D97-AF65-F5344CB8AC3E}">
        <p14:creationId xmlns:p14="http://schemas.microsoft.com/office/powerpoint/2010/main" val="3781490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12EF-6C79-48ED-A7D7-1592B043ED4E}"/>
              </a:ext>
            </a:extLst>
          </p:cNvPr>
          <p:cNvSpPr>
            <a:spLocks noGrp="1"/>
          </p:cNvSpPr>
          <p:nvPr>
            <p:ph type="title"/>
          </p:nvPr>
        </p:nvSpPr>
        <p:spPr/>
        <p:txBody>
          <a:bodyPr/>
          <a:lstStyle/>
          <a:p>
            <a:r>
              <a:rPr lang="en-US" dirty="0"/>
              <a:t>Leading indicators</a:t>
            </a:r>
          </a:p>
        </p:txBody>
      </p:sp>
      <p:sp>
        <p:nvSpPr>
          <p:cNvPr id="3" name="Content Placeholder 2">
            <a:extLst>
              <a:ext uri="{FF2B5EF4-FFF2-40B4-BE49-F238E27FC236}">
                <a16:creationId xmlns:a16="http://schemas.microsoft.com/office/drawing/2014/main" id="{3094413C-D1DD-4456-AC29-0A02AD71FF77}"/>
              </a:ext>
            </a:extLst>
          </p:cNvPr>
          <p:cNvSpPr>
            <a:spLocks noGrp="1"/>
          </p:cNvSpPr>
          <p:nvPr>
            <p:ph idx="1"/>
          </p:nvPr>
        </p:nvSpPr>
        <p:spPr/>
        <p:txBody>
          <a:bodyPr>
            <a:normAutofit fontScale="92500" lnSpcReduction="10000"/>
          </a:bodyPr>
          <a:lstStyle/>
          <a:p>
            <a:r>
              <a:rPr lang="en-US" sz="3200" dirty="0"/>
              <a:t>Different from key performance indicators (KPIs)</a:t>
            </a:r>
          </a:p>
          <a:p>
            <a:r>
              <a:rPr lang="en-US" sz="3200" dirty="0"/>
              <a:t>KPIs are conformational, confirm things in progress or occurring (lagging)</a:t>
            </a:r>
          </a:p>
          <a:p>
            <a:pPr lvl="1"/>
            <a:r>
              <a:rPr lang="en-US" sz="3200" dirty="0"/>
              <a:t>Indicator of past performance</a:t>
            </a:r>
          </a:p>
          <a:p>
            <a:pPr lvl="1"/>
            <a:r>
              <a:rPr lang="en-US" sz="3200" dirty="0"/>
              <a:t>An output measurement</a:t>
            </a:r>
          </a:p>
          <a:p>
            <a:r>
              <a:rPr lang="en-US" sz="3200" dirty="0"/>
              <a:t>Leading indicators point towards or predict future events</a:t>
            </a:r>
          </a:p>
          <a:p>
            <a:pPr lvl="1"/>
            <a:r>
              <a:rPr lang="en-US" sz="3200" dirty="0"/>
              <a:t>A measurement that can predict an output measurement</a:t>
            </a:r>
          </a:p>
        </p:txBody>
      </p:sp>
      <p:sp>
        <p:nvSpPr>
          <p:cNvPr id="4" name="Content Placeholder 2">
            <a:extLst>
              <a:ext uri="{FF2B5EF4-FFF2-40B4-BE49-F238E27FC236}">
                <a16:creationId xmlns:a16="http://schemas.microsoft.com/office/drawing/2014/main" id="{1EA2306C-AF99-4B18-A375-C7504AE9BF32}"/>
              </a:ext>
            </a:extLst>
          </p:cNvPr>
          <p:cNvSpPr txBox="1">
            <a:spLocks/>
          </p:cNvSpPr>
          <p:nvPr/>
        </p:nvSpPr>
        <p:spPr>
          <a:xfrm>
            <a:off x="685800" y="2194560"/>
            <a:ext cx="10820400" cy="4024125"/>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i="1" dirty="0"/>
              <a:t>Examples</a:t>
            </a:r>
            <a:endParaRPr lang="en-US" sz="2800" i="1" dirty="0"/>
          </a:p>
          <a:p>
            <a:pPr marL="0" indent="0" algn="ctr">
              <a:buNone/>
            </a:pPr>
            <a:r>
              <a:rPr lang="en-US" sz="3200" b="1" dirty="0"/>
              <a:t>Goal</a:t>
            </a:r>
            <a:endParaRPr lang="en-US" sz="2800" b="1" dirty="0"/>
          </a:p>
          <a:p>
            <a:pPr marL="0" indent="0" algn="ctr">
              <a:spcBef>
                <a:spcPts val="0"/>
              </a:spcBef>
              <a:buNone/>
            </a:pPr>
            <a:r>
              <a:rPr lang="en-US" sz="2800" dirty="0"/>
              <a:t>Increase revenue from new accounts</a:t>
            </a:r>
          </a:p>
          <a:p>
            <a:pPr marL="0" indent="0" algn="ctr">
              <a:buNone/>
            </a:pPr>
            <a:r>
              <a:rPr lang="en-US" sz="3200" b="1" dirty="0"/>
              <a:t>KPIs</a:t>
            </a:r>
            <a:endParaRPr lang="en-US" sz="2800" b="1" dirty="0"/>
          </a:p>
          <a:p>
            <a:pPr algn="ctr">
              <a:spcBef>
                <a:spcPts val="0"/>
              </a:spcBef>
            </a:pPr>
            <a:r>
              <a:rPr lang="en-US" sz="2800" dirty="0"/>
              <a:t>sales per period</a:t>
            </a:r>
          </a:p>
          <a:p>
            <a:pPr algn="ctr">
              <a:spcBef>
                <a:spcPts val="0"/>
              </a:spcBef>
            </a:pPr>
            <a:r>
              <a:rPr lang="en-US" sz="2800" dirty="0"/>
              <a:t>revenue, etc.</a:t>
            </a:r>
          </a:p>
          <a:p>
            <a:pPr marL="0" indent="0" algn="ctr">
              <a:buNone/>
            </a:pPr>
            <a:r>
              <a:rPr lang="en-US" sz="3200" b="1" dirty="0"/>
              <a:t>Leading indicators</a:t>
            </a:r>
          </a:p>
          <a:p>
            <a:pPr algn="ctr">
              <a:spcBef>
                <a:spcPts val="0"/>
              </a:spcBef>
            </a:pPr>
            <a:r>
              <a:rPr lang="en-US" sz="2800" dirty="0"/>
              <a:t>decreased registration time</a:t>
            </a:r>
          </a:p>
          <a:p>
            <a:pPr algn="ctr">
              <a:spcBef>
                <a:spcPts val="0"/>
              </a:spcBef>
            </a:pPr>
            <a:r>
              <a:rPr lang="en-US" sz="2800" dirty="0"/>
              <a:t>customer satisfaction</a:t>
            </a:r>
          </a:p>
        </p:txBody>
      </p:sp>
      <p:sp>
        <p:nvSpPr>
          <p:cNvPr id="5" name="Content Placeholder 2">
            <a:extLst>
              <a:ext uri="{FF2B5EF4-FFF2-40B4-BE49-F238E27FC236}">
                <a16:creationId xmlns:a16="http://schemas.microsoft.com/office/drawing/2014/main" id="{25A8AB54-6542-4AFA-ACC1-634A7C4C7A30}"/>
              </a:ext>
            </a:extLst>
          </p:cNvPr>
          <p:cNvSpPr txBox="1">
            <a:spLocks/>
          </p:cNvSpPr>
          <p:nvPr/>
        </p:nvSpPr>
        <p:spPr>
          <a:xfrm>
            <a:off x="685800" y="2194560"/>
            <a:ext cx="10820400" cy="4024125"/>
          </a:xfrm>
          <a:prstGeom prst="rect">
            <a:avLst/>
          </a:prstGeom>
          <a:solidFill>
            <a:schemeClr val="bg1"/>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sz="3200" i="1" dirty="0"/>
              <a:t>Examples</a:t>
            </a:r>
            <a:endParaRPr lang="en-US" sz="2800" i="1" dirty="0"/>
          </a:p>
          <a:p>
            <a:pPr marL="0" indent="0" algn="ctr">
              <a:buNone/>
            </a:pPr>
            <a:r>
              <a:rPr lang="en-US" sz="3200" b="1" dirty="0"/>
              <a:t>Goal</a:t>
            </a:r>
            <a:endParaRPr lang="en-US" sz="2800" b="1" dirty="0"/>
          </a:p>
          <a:p>
            <a:pPr marL="0" indent="0" algn="ctr">
              <a:spcBef>
                <a:spcPts val="0"/>
              </a:spcBef>
              <a:buNone/>
            </a:pPr>
            <a:r>
              <a:rPr lang="en-US" sz="2800" dirty="0"/>
              <a:t>Increase registration performance</a:t>
            </a:r>
          </a:p>
          <a:p>
            <a:pPr marL="0" indent="0" algn="ctr">
              <a:buNone/>
            </a:pPr>
            <a:r>
              <a:rPr lang="en-US" sz="3200" b="1" dirty="0"/>
              <a:t>KPIs</a:t>
            </a:r>
            <a:endParaRPr lang="en-US" sz="2800" b="1" dirty="0"/>
          </a:p>
          <a:p>
            <a:pPr algn="ctr">
              <a:spcBef>
                <a:spcPts val="0"/>
              </a:spcBef>
            </a:pPr>
            <a:r>
              <a:rPr lang="en-US" sz="2800" dirty="0"/>
              <a:t>Registrations per period</a:t>
            </a:r>
          </a:p>
          <a:p>
            <a:pPr algn="ctr">
              <a:spcBef>
                <a:spcPts val="0"/>
              </a:spcBef>
            </a:pPr>
            <a:r>
              <a:rPr lang="en-US" sz="2800" dirty="0"/>
              <a:t>Total registrations</a:t>
            </a:r>
          </a:p>
          <a:p>
            <a:pPr marL="0" indent="0" algn="ctr">
              <a:buNone/>
            </a:pPr>
            <a:r>
              <a:rPr lang="en-US" sz="3200" b="1" dirty="0"/>
              <a:t>Leading indicators</a:t>
            </a:r>
          </a:p>
          <a:p>
            <a:pPr algn="ctr">
              <a:spcBef>
                <a:spcPts val="0"/>
              </a:spcBef>
            </a:pPr>
            <a:r>
              <a:rPr lang="en-US" sz="2800" dirty="0"/>
              <a:t>Decreased queue utilization</a:t>
            </a:r>
          </a:p>
          <a:p>
            <a:pPr algn="ctr">
              <a:spcBef>
                <a:spcPts val="0"/>
              </a:spcBef>
            </a:pPr>
            <a:r>
              <a:rPr lang="en-US" sz="2800" dirty="0"/>
              <a:t>Increased tasks per second</a:t>
            </a:r>
          </a:p>
        </p:txBody>
      </p:sp>
    </p:spTree>
    <p:extLst>
      <p:ext uri="{BB962C8B-B14F-4D97-AF65-F5344CB8AC3E}">
        <p14:creationId xmlns:p14="http://schemas.microsoft.com/office/powerpoint/2010/main" val="388524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D9CA-0FB2-4968-99D6-C84AC23EACB5}"/>
              </a:ext>
            </a:extLst>
          </p:cNvPr>
          <p:cNvSpPr>
            <a:spLocks noGrp="1"/>
          </p:cNvSpPr>
          <p:nvPr>
            <p:ph type="title"/>
          </p:nvPr>
        </p:nvSpPr>
        <p:spPr/>
        <p:txBody>
          <a:bodyPr/>
          <a:lstStyle/>
          <a:p>
            <a:r>
              <a:rPr lang="en-US" dirty="0"/>
              <a:t>Point of success</a:t>
            </a:r>
          </a:p>
        </p:txBody>
      </p:sp>
      <p:sp>
        <p:nvSpPr>
          <p:cNvPr id="3" name="Content Placeholder 2">
            <a:extLst>
              <a:ext uri="{FF2B5EF4-FFF2-40B4-BE49-F238E27FC236}">
                <a16:creationId xmlns:a16="http://schemas.microsoft.com/office/drawing/2014/main" id="{25AE343F-4D28-4BBF-BAC7-6A2896019F06}"/>
              </a:ext>
            </a:extLst>
          </p:cNvPr>
          <p:cNvSpPr>
            <a:spLocks noGrp="1"/>
          </p:cNvSpPr>
          <p:nvPr>
            <p:ph idx="1"/>
          </p:nvPr>
        </p:nvSpPr>
        <p:spPr/>
        <p:txBody>
          <a:bodyPr anchor="ctr">
            <a:normAutofit/>
          </a:bodyPr>
          <a:lstStyle/>
          <a:p>
            <a:pPr marL="0" indent="0" algn="ctr">
              <a:buNone/>
            </a:pPr>
            <a:r>
              <a:rPr lang="en-US" sz="4000" i="1" dirty="0"/>
              <a:t>Do not use leading indicators for Key Performance Indicators</a:t>
            </a:r>
          </a:p>
        </p:txBody>
      </p:sp>
    </p:spTree>
    <p:extLst>
      <p:ext uri="{BB962C8B-B14F-4D97-AF65-F5344CB8AC3E}">
        <p14:creationId xmlns:p14="http://schemas.microsoft.com/office/powerpoint/2010/main" val="643933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5240-5839-4C63-919D-B43157EB3FFB}"/>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7F70AAC6-47D4-4F81-9B45-F4DCEB4CE37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10862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1CD5-EA8F-40FE-95EC-09701EA0B8C2}"/>
              </a:ext>
            </a:extLst>
          </p:cNvPr>
          <p:cNvSpPr>
            <a:spLocks noGrp="1"/>
          </p:cNvSpPr>
          <p:nvPr>
            <p:ph type="title"/>
          </p:nvPr>
        </p:nvSpPr>
        <p:spPr/>
        <p:txBody>
          <a:bodyPr/>
          <a:lstStyle/>
          <a:p>
            <a:r>
              <a:rPr lang="en-US" dirty="0"/>
              <a:t>Review</a:t>
            </a:r>
          </a:p>
        </p:txBody>
      </p:sp>
      <p:sp>
        <p:nvSpPr>
          <p:cNvPr id="3" name="Content Placeholder 2">
            <a:extLst>
              <a:ext uri="{FF2B5EF4-FFF2-40B4-BE49-F238E27FC236}">
                <a16:creationId xmlns:a16="http://schemas.microsoft.com/office/drawing/2014/main" id="{AC01AFD8-B68B-45DE-A464-A2418DF15856}"/>
              </a:ext>
            </a:extLst>
          </p:cNvPr>
          <p:cNvSpPr>
            <a:spLocks noGrp="1"/>
          </p:cNvSpPr>
          <p:nvPr>
            <p:ph sz="half" idx="1"/>
          </p:nvPr>
        </p:nvSpPr>
        <p:spPr/>
        <p:txBody>
          <a:bodyPr>
            <a:normAutofit fontScale="92500"/>
          </a:bodyPr>
          <a:lstStyle/>
          <a:p>
            <a:r>
              <a:rPr lang="en-US" sz="2800" dirty="0"/>
              <a:t>Be FANTASTIC</a:t>
            </a:r>
          </a:p>
          <a:p>
            <a:r>
              <a:rPr lang="en-US" sz="2800" dirty="0"/>
              <a:t>Gain clarity with unique requirement types and boundaries</a:t>
            </a:r>
          </a:p>
          <a:p>
            <a:r>
              <a:rPr lang="en-US" sz="2800" dirty="0"/>
              <a:t>Understand attributes of each requirement type</a:t>
            </a:r>
          </a:p>
          <a:p>
            <a:r>
              <a:rPr lang="en-US" sz="2800" dirty="0"/>
              <a:t>Check how a requirement was cumulative, clarify “predecessors”</a:t>
            </a:r>
          </a:p>
        </p:txBody>
      </p:sp>
      <p:sp>
        <p:nvSpPr>
          <p:cNvPr id="4" name="Content Placeholder 3">
            <a:extLst>
              <a:ext uri="{FF2B5EF4-FFF2-40B4-BE49-F238E27FC236}">
                <a16:creationId xmlns:a16="http://schemas.microsoft.com/office/drawing/2014/main" id="{5CCD8EDE-6B70-41B6-B31E-E76B1108AE09}"/>
              </a:ext>
            </a:extLst>
          </p:cNvPr>
          <p:cNvSpPr>
            <a:spLocks noGrp="1"/>
          </p:cNvSpPr>
          <p:nvPr>
            <p:ph sz="half" idx="2"/>
          </p:nvPr>
        </p:nvSpPr>
        <p:spPr/>
        <p:txBody>
          <a:bodyPr>
            <a:normAutofit fontScale="92500"/>
          </a:bodyPr>
          <a:lstStyle/>
          <a:p>
            <a:r>
              <a:rPr lang="en-US" sz="2800" dirty="0"/>
              <a:t>Accuracy improves with time</a:t>
            </a:r>
          </a:p>
          <a:p>
            <a:r>
              <a:rPr lang="en-US" sz="2800" dirty="0"/>
              <a:t>Embrace side effect of improved accuracy: </a:t>
            </a:r>
            <a:r>
              <a:rPr lang="en-US" sz="2800" i="1" dirty="0"/>
              <a:t>change</a:t>
            </a:r>
            <a:endParaRPr lang="en-US" sz="2800" dirty="0"/>
          </a:p>
          <a:p>
            <a:r>
              <a:rPr lang="en-US" sz="2800" dirty="0"/>
              <a:t>Own your results, don’t le lack of certain minimize your work</a:t>
            </a:r>
          </a:p>
          <a:p>
            <a:r>
              <a:rPr lang="en-US" sz="2800" dirty="0"/>
              <a:t>Measure success with end goals, predict with mean goals</a:t>
            </a:r>
          </a:p>
        </p:txBody>
      </p:sp>
    </p:spTree>
    <p:extLst>
      <p:ext uri="{BB962C8B-B14F-4D97-AF65-F5344CB8AC3E}">
        <p14:creationId xmlns:p14="http://schemas.microsoft.com/office/powerpoint/2010/main" val="2234558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85298FC-A813-4540-880E-61674D548F5E}"/>
              </a:ext>
            </a:extLst>
          </p:cNvPr>
          <p:cNvSpPr txBox="1">
            <a:spLocks/>
          </p:cNvSpPr>
          <p:nvPr/>
        </p:nvSpPr>
        <p:spPr>
          <a:xfrm>
            <a:off x="766916" y="468999"/>
            <a:ext cx="10820400" cy="5223878"/>
          </a:xfrm>
          <a:prstGeom prst="rect">
            <a:avLst/>
          </a:prstGeom>
          <a:solidFill>
            <a:schemeClr val="bg1">
              <a:alpha val="59000"/>
            </a:schemeClr>
          </a:solidFill>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3200" dirty="0"/>
              <a:t>Be FANTASTIC</a:t>
            </a:r>
          </a:p>
          <a:p>
            <a:r>
              <a:rPr lang="en-US" sz="3200" dirty="0"/>
              <a:t>Accuracy improves over time</a:t>
            </a:r>
          </a:p>
          <a:p>
            <a:r>
              <a:rPr lang="en-US" sz="3200" dirty="0"/>
              <a:t>Recognize and embrace change as side-effect of improved accuracy</a:t>
            </a:r>
          </a:p>
          <a:p>
            <a:r>
              <a:rPr lang="en-US" sz="3200" dirty="0"/>
              <a:t>Improve clarity with unique requirement types and boundaries</a:t>
            </a:r>
          </a:p>
          <a:p>
            <a:r>
              <a:rPr lang="en-US" sz="3200" dirty="0"/>
              <a:t>Understanding attributes of each requirement type</a:t>
            </a:r>
          </a:p>
          <a:p>
            <a:r>
              <a:rPr lang="en-US" sz="3200" dirty="0"/>
              <a:t>Own your results, don’t let lack of certainty minimize them</a:t>
            </a:r>
          </a:p>
          <a:p>
            <a:r>
              <a:rPr lang="en-US" sz="3200" dirty="0"/>
              <a:t>Measure success with end goals, predict it with means goals</a:t>
            </a:r>
          </a:p>
        </p:txBody>
      </p:sp>
    </p:spTree>
    <p:extLst>
      <p:ext uri="{BB962C8B-B14F-4D97-AF65-F5344CB8AC3E}">
        <p14:creationId xmlns:p14="http://schemas.microsoft.com/office/powerpoint/2010/main" val="15726361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3AA6-9972-4F8B-9AD5-29BC2FEBD542}"/>
              </a:ext>
            </a:extLst>
          </p:cNvPr>
          <p:cNvSpPr>
            <a:spLocks noGrp="1"/>
          </p:cNvSpPr>
          <p:nvPr>
            <p:ph type="title"/>
          </p:nvPr>
        </p:nvSpPr>
        <p:spPr/>
        <p:txBody>
          <a:bodyPr/>
          <a:lstStyle/>
          <a:p>
            <a:r>
              <a:rPr lang="en-US" dirty="0"/>
              <a:t>Questions, answers, comments, feedback</a:t>
            </a:r>
          </a:p>
        </p:txBody>
      </p:sp>
      <p:sp>
        <p:nvSpPr>
          <p:cNvPr id="3" name="Text Placeholder 2">
            <a:extLst>
              <a:ext uri="{FF2B5EF4-FFF2-40B4-BE49-F238E27FC236}">
                <a16:creationId xmlns:a16="http://schemas.microsoft.com/office/drawing/2014/main" id="{6D92D38B-3759-4F78-8076-BAE2A9F9F76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5899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D17C-C4B3-4EB4-8B6B-FE6E275A6EC2}"/>
              </a:ext>
            </a:extLst>
          </p:cNvPr>
          <p:cNvSpPr>
            <a:spLocks noGrp="1"/>
          </p:cNvSpPr>
          <p:nvPr>
            <p:ph type="title"/>
          </p:nvPr>
        </p:nvSpPr>
        <p:spPr/>
        <p:txBody>
          <a:bodyPr/>
          <a:lstStyle/>
          <a:p>
            <a:r>
              <a:rPr lang="en-US" dirty="0"/>
              <a:t>More information</a:t>
            </a:r>
          </a:p>
        </p:txBody>
      </p:sp>
      <p:sp>
        <p:nvSpPr>
          <p:cNvPr id="3" name="Content Placeholder 2">
            <a:extLst>
              <a:ext uri="{FF2B5EF4-FFF2-40B4-BE49-F238E27FC236}">
                <a16:creationId xmlns:a16="http://schemas.microsoft.com/office/drawing/2014/main" id="{A2C10535-9206-4996-A2AC-9C16C389CF79}"/>
              </a:ext>
            </a:extLst>
          </p:cNvPr>
          <p:cNvSpPr>
            <a:spLocks noGrp="1"/>
          </p:cNvSpPr>
          <p:nvPr>
            <p:ph idx="1"/>
          </p:nvPr>
        </p:nvSpPr>
        <p:spPr/>
        <p:txBody>
          <a:bodyPr>
            <a:normAutofit/>
          </a:bodyPr>
          <a:lstStyle/>
          <a:p>
            <a:r>
              <a:rPr lang="en-US" sz="2800" dirty="0"/>
              <a:t>Behavior-Driven Design (BDD): Given, when, then</a:t>
            </a:r>
          </a:p>
          <a:p>
            <a:r>
              <a:rPr lang="en-US" sz="2800" dirty="0"/>
              <a:t>User story templates: </a:t>
            </a:r>
            <a:r>
              <a:rPr lang="en-US" sz="2800" dirty="0">
                <a:hlinkClick r:id="rId2"/>
              </a:rPr>
              <a:t>https://lynk.at/story-templates</a:t>
            </a:r>
            <a:r>
              <a:rPr lang="en-US" sz="2800" dirty="0"/>
              <a:t> </a:t>
            </a:r>
          </a:p>
          <a:p>
            <a:r>
              <a:rPr lang="en-US" sz="2800" dirty="0"/>
              <a:t>Given, when, then examples: </a:t>
            </a:r>
            <a:r>
              <a:rPr lang="en-US" sz="2800" dirty="0">
                <a:hlinkClick r:id="rId3"/>
              </a:rPr>
              <a:t>https://lynk.at/gwt</a:t>
            </a:r>
            <a:r>
              <a:rPr lang="en-US" sz="2800" dirty="0"/>
              <a:t> </a:t>
            </a:r>
          </a:p>
          <a:p>
            <a:r>
              <a:rPr lang="en-US" sz="2800" dirty="0"/>
              <a:t>Slides: </a:t>
            </a:r>
          </a:p>
        </p:txBody>
      </p:sp>
    </p:spTree>
    <p:extLst>
      <p:ext uri="{BB962C8B-B14F-4D97-AF65-F5344CB8AC3E}">
        <p14:creationId xmlns:p14="http://schemas.microsoft.com/office/powerpoint/2010/main" val="3058215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2E31-914F-4C5B-802D-FEAB6B24B1D9}"/>
              </a:ext>
            </a:extLst>
          </p:cNvPr>
          <p:cNvSpPr>
            <a:spLocks noGrp="1"/>
          </p:cNvSpPr>
          <p:nvPr>
            <p:ph type="title"/>
          </p:nvPr>
        </p:nvSpPr>
        <p:spPr/>
        <p:txBody>
          <a:bodyPr/>
          <a:lstStyle/>
          <a:p>
            <a:r>
              <a:rPr lang="en-US" dirty="0"/>
              <a:t>Thanks for listening!</a:t>
            </a:r>
          </a:p>
        </p:txBody>
      </p:sp>
      <p:sp>
        <p:nvSpPr>
          <p:cNvPr id="3" name="Text Placeholder 2">
            <a:extLst>
              <a:ext uri="{FF2B5EF4-FFF2-40B4-BE49-F238E27FC236}">
                <a16:creationId xmlns:a16="http://schemas.microsoft.com/office/drawing/2014/main" id="{75F14455-0F47-4F0D-8607-EB6DEE8E3B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75125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0A5B-34EF-44DE-9D98-D6E750A2EA66}"/>
              </a:ext>
            </a:extLst>
          </p:cNvPr>
          <p:cNvSpPr>
            <a:spLocks noGrp="1"/>
          </p:cNvSpPr>
          <p:nvPr>
            <p:ph type="title"/>
          </p:nvPr>
        </p:nvSpPr>
        <p:spPr/>
        <p:txBody>
          <a:bodyPr/>
          <a:lstStyle/>
          <a:p>
            <a:r>
              <a:rPr lang="en-US" dirty="0"/>
              <a:t>Inconsistent vocabulary</a:t>
            </a:r>
          </a:p>
        </p:txBody>
      </p:sp>
      <p:sp>
        <p:nvSpPr>
          <p:cNvPr id="3" name="Content Placeholder 2">
            <a:extLst>
              <a:ext uri="{FF2B5EF4-FFF2-40B4-BE49-F238E27FC236}">
                <a16:creationId xmlns:a16="http://schemas.microsoft.com/office/drawing/2014/main" id="{4697C5DB-B9EA-4091-B94F-D34C1750A842}"/>
              </a:ext>
            </a:extLst>
          </p:cNvPr>
          <p:cNvSpPr>
            <a:spLocks noGrp="1"/>
          </p:cNvSpPr>
          <p:nvPr>
            <p:ph idx="1"/>
          </p:nvPr>
        </p:nvSpPr>
        <p:spPr/>
        <p:txBody>
          <a:bodyPr>
            <a:normAutofit fontScale="92500"/>
          </a:bodyPr>
          <a:lstStyle/>
          <a:p>
            <a:r>
              <a:rPr lang="en-US" sz="3200" dirty="0"/>
              <a:t>If there is not a clear understanding of the domain vocabulary, the intent of the requirement will be missed</a:t>
            </a:r>
          </a:p>
          <a:p>
            <a:r>
              <a:rPr lang="en-US" sz="3200" dirty="0"/>
              <a:t>Starts with “Requirements”, are they:</a:t>
            </a:r>
          </a:p>
          <a:p>
            <a:pPr lvl="1"/>
            <a:r>
              <a:rPr lang="en-US" sz="3200" dirty="0"/>
              <a:t>Business Vision?</a:t>
            </a:r>
          </a:p>
          <a:p>
            <a:pPr lvl="1"/>
            <a:r>
              <a:rPr lang="en-US" sz="3200" dirty="0"/>
              <a:t>Product Vision?</a:t>
            </a:r>
          </a:p>
          <a:p>
            <a:pPr lvl="1"/>
            <a:r>
              <a:rPr lang="en-US" sz="3200" dirty="0"/>
              <a:t>User requirements?</a:t>
            </a:r>
          </a:p>
          <a:p>
            <a:pPr lvl="1"/>
            <a:r>
              <a:rPr lang="en-US" sz="3200" dirty="0"/>
              <a:t>Functionality?</a:t>
            </a:r>
          </a:p>
          <a:p>
            <a:pPr lvl="1"/>
            <a:r>
              <a:rPr lang="en-US" sz="3200" dirty="0"/>
              <a:t>Quality attributes?</a:t>
            </a:r>
          </a:p>
        </p:txBody>
      </p:sp>
    </p:spTree>
    <p:extLst>
      <p:ext uri="{BB962C8B-B14F-4D97-AF65-F5344CB8AC3E}">
        <p14:creationId xmlns:p14="http://schemas.microsoft.com/office/powerpoint/2010/main" val="477859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335-1EB6-401F-9833-7D9D84A87F14}"/>
              </a:ext>
            </a:extLst>
          </p:cNvPr>
          <p:cNvSpPr>
            <a:spLocks noGrp="1"/>
          </p:cNvSpPr>
          <p:nvPr>
            <p:ph type="title"/>
          </p:nvPr>
        </p:nvSpPr>
        <p:spPr/>
        <p:txBody>
          <a:bodyPr/>
          <a:lstStyle/>
          <a:p>
            <a:r>
              <a:rPr lang="en-US" dirty="0"/>
              <a:t>Lack of ownership</a:t>
            </a:r>
          </a:p>
        </p:txBody>
      </p:sp>
      <p:sp>
        <p:nvSpPr>
          <p:cNvPr id="3" name="Content Placeholder 2">
            <a:extLst>
              <a:ext uri="{FF2B5EF4-FFF2-40B4-BE49-F238E27FC236}">
                <a16:creationId xmlns:a16="http://schemas.microsoft.com/office/drawing/2014/main" id="{7D2C9E38-0290-4FBB-A2FD-F1A4F385341B}"/>
              </a:ext>
            </a:extLst>
          </p:cNvPr>
          <p:cNvSpPr>
            <a:spLocks noGrp="1"/>
          </p:cNvSpPr>
          <p:nvPr>
            <p:ph idx="1"/>
          </p:nvPr>
        </p:nvSpPr>
        <p:spPr/>
        <p:txBody>
          <a:bodyPr>
            <a:normAutofit fontScale="92500" lnSpcReduction="10000"/>
          </a:bodyPr>
          <a:lstStyle/>
          <a:p>
            <a:r>
              <a:rPr lang="en-US" sz="2800" dirty="0"/>
              <a:t>A requirement lacking ownership will deviate from intentions and goals</a:t>
            </a:r>
          </a:p>
          <a:p>
            <a:r>
              <a:rPr lang="en-US" sz="2800" dirty="0"/>
              <a:t>Engineers should recognize ownership is not theirs:</a:t>
            </a:r>
          </a:p>
          <a:p>
            <a:pPr lvl="1"/>
            <a:r>
              <a:rPr lang="en-US" sz="2800" dirty="0"/>
              <a:t>Work with the owner to ensure clarity of what needs to be done</a:t>
            </a:r>
          </a:p>
          <a:p>
            <a:pPr lvl="1"/>
            <a:r>
              <a:rPr lang="en-US" sz="2800" dirty="0"/>
              <a:t>Work with the owner to be aligned on what “done” means</a:t>
            </a:r>
          </a:p>
          <a:p>
            <a:r>
              <a:rPr lang="en-US" sz="2800" dirty="0"/>
              <a:t>If ownership is unclear, the engineer should find a sponsor</a:t>
            </a:r>
          </a:p>
          <a:p>
            <a:pPr lvl="1"/>
            <a:r>
              <a:rPr lang="en-US" sz="2800" dirty="0"/>
              <a:t>If the requirement is important, finding a sponsor and clear ownership should be easy.</a:t>
            </a:r>
          </a:p>
          <a:p>
            <a:pPr lvl="1"/>
            <a:r>
              <a:rPr lang="en-US" sz="2800" dirty="0"/>
              <a:t>Avoid assumptions</a:t>
            </a:r>
          </a:p>
        </p:txBody>
      </p:sp>
    </p:spTree>
    <p:extLst>
      <p:ext uri="{BB962C8B-B14F-4D97-AF65-F5344CB8AC3E}">
        <p14:creationId xmlns:p14="http://schemas.microsoft.com/office/powerpoint/2010/main" val="929905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4335-1EB6-401F-9833-7D9D84A87F14}"/>
              </a:ext>
            </a:extLst>
          </p:cNvPr>
          <p:cNvSpPr>
            <a:spLocks noGrp="1"/>
          </p:cNvSpPr>
          <p:nvPr>
            <p:ph type="title"/>
          </p:nvPr>
        </p:nvSpPr>
        <p:spPr/>
        <p:txBody>
          <a:bodyPr/>
          <a:lstStyle/>
          <a:p>
            <a:r>
              <a:rPr lang="en-US" dirty="0"/>
              <a:t>Lack of accountability</a:t>
            </a:r>
          </a:p>
        </p:txBody>
      </p:sp>
      <p:sp>
        <p:nvSpPr>
          <p:cNvPr id="3" name="Content Placeholder 2">
            <a:extLst>
              <a:ext uri="{FF2B5EF4-FFF2-40B4-BE49-F238E27FC236}">
                <a16:creationId xmlns:a16="http://schemas.microsoft.com/office/drawing/2014/main" id="{7D2C9E38-0290-4FBB-A2FD-F1A4F385341B}"/>
              </a:ext>
            </a:extLst>
          </p:cNvPr>
          <p:cNvSpPr>
            <a:spLocks noGrp="1"/>
          </p:cNvSpPr>
          <p:nvPr>
            <p:ph idx="1"/>
          </p:nvPr>
        </p:nvSpPr>
        <p:spPr/>
        <p:txBody>
          <a:bodyPr>
            <a:normAutofit/>
          </a:bodyPr>
          <a:lstStyle/>
          <a:p>
            <a:r>
              <a:rPr lang="en-US" sz="3600" dirty="0"/>
              <a:t>No one is </a:t>
            </a:r>
            <a:r>
              <a:rPr lang="en-US" sz="3600" i="1" dirty="0"/>
              <a:t>tasked</a:t>
            </a:r>
            <a:r>
              <a:rPr lang="en-US" sz="3600" dirty="0"/>
              <a:t> with responsibility to complete</a:t>
            </a:r>
          </a:p>
          <a:p>
            <a:r>
              <a:rPr lang="en-US" sz="3600" dirty="0"/>
              <a:t>No time is allocated to perform the task</a:t>
            </a:r>
          </a:p>
          <a:p>
            <a:r>
              <a:rPr lang="en-US" sz="3600" dirty="0"/>
              <a:t>Unclear priority</a:t>
            </a:r>
          </a:p>
          <a:p>
            <a:r>
              <a:rPr lang="en-US" sz="3600" dirty="0"/>
              <a:t>Ineffective execution</a:t>
            </a:r>
          </a:p>
        </p:txBody>
      </p:sp>
    </p:spTree>
    <p:extLst>
      <p:ext uri="{BB962C8B-B14F-4D97-AF65-F5344CB8AC3E}">
        <p14:creationId xmlns:p14="http://schemas.microsoft.com/office/powerpoint/2010/main" val="3975479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7E657-6B72-4431-B5E6-75D055F796BF}"/>
              </a:ext>
            </a:extLst>
          </p:cNvPr>
          <p:cNvSpPr>
            <a:spLocks noGrp="1"/>
          </p:cNvSpPr>
          <p:nvPr>
            <p:ph type="title"/>
          </p:nvPr>
        </p:nvSpPr>
        <p:spPr/>
        <p:txBody>
          <a:bodyPr/>
          <a:lstStyle/>
          <a:p>
            <a:r>
              <a:rPr lang="en-US" dirty="0"/>
              <a:t>What are we missing?</a:t>
            </a:r>
          </a:p>
        </p:txBody>
      </p:sp>
      <p:sp>
        <p:nvSpPr>
          <p:cNvPr id="3" name="Text Placeholder 2">
            <a:extLst>
              <a:ext uri="{FF2B5EF4-FFF2-40B4-BE49-F238E27FC236}">
                <a16:creationId xmlns:a16="http://schemas.microsoft.com/office/drawing/2014/main" id="{A9AE508D-D594-4561-95DF-62D0DE74B53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71952849"/>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7C4A621FB75C4EB10603592DAE3727" ma:contentTypeVersion="13" ma:contentTypeDescription="Create a new document." ma:contentTypeScope="" ma:versionID="8782e4231c7850cadc2fa732595eee1d">
  <xsd:schema xmlns:xsd="http://www.w3.org/2001/XMLSchema" xmlns:xs="http://www.w3.org/2001/XMLSchema" xmlns:p="http://schemas.microsoft.com/office/2006/metadata/properties" xmlns:ns3="90fd9a81-23bb-4b7e-a026-e30cd045f54f" xmlns:ns4="4b80ab83-59e0-4f73-9d78-67c04d599272" targetNamespace="http://schemas.microsoft.com/office/2006/metadata/properties" ma:root="true" ma:fieldsID="38659b04da6290532ef76be6a14f9cfd" ns3:_="" ns4:_="">
    <xsd:import namespace="90fd9a81-23bb-4b7e-a026-e30cd045f54f"/>
    <xsd:import namespace="4b80ab83-59e0-4f73-9d78-67c04d59927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fd9a81-23bb-4b7e-a026-e30cd045f54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80ab83-59e0-4f73-9d78-67c04d5992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5BB0ED-A762-453F-85EE-A7125B1E47C3}">
  <ds:schemaRefs>
    <ds:schemaRef ds:uri="http://schemas.microsoft.com/sharepoint/v3/contenttype/forms"/>
  </ds:schemaRefs>
</ds:datastoreItem>
</file>

<file path=customXml/itemProps2.xml><?xml version="1.0" encoding="utf-8"?>
<ds:datastoreItem xmlns:ds="http://schemas.openxmlformats.org/officeDocument/2006/customXml" ds:itemID="{6ADEA343-B976-4241-A8C2-615E8DBB8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fd9a81-23bb-4b7e-a026-e30cd045f54f"/>
    <ds:schemaRef ds:uri="4b80ab83-59e0-4f73-9d78-67c04d5992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C35D96-6176-4327-9DEF-A8312254154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3138</TotalTime>
  <Words>2118</Words>
  <Application>Microsoft Office PowerPoint</Application>
  <PresentationFormat>Widescreen</PresentationFormat>
  <Paragraphs>322</Paragraphs>
  <Slides>59</Slides>
  <Notes>10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Century Gothic</vt:lpstr>
      <vt:lpstr>Vapor Trail</vt:lpstr>
      <vt:lpstr>Why is implementing requirements so hard?</vt:lpstr>
      <vt:lpstr>Me and this topic</vt:lpstr>
      <vt:lpstr>Agenda</vt:lpstr>
      <vt:lpstr>Challenges with “requirements”</vt:lpstr>
      <vt:lpstr>Subjectivity</vt:lpstr>
      <vt:lpstr>Inconsistent vocabulary</vt:lpstr>
      <vt:lpstr>Lack of ownership</vt:lpstr>
      <vt:lpstr>Lack of accountability</vt:lpstr>
      <vt:lpstr>What are we missing?</vt:lpstr>
      <vt:lpstr>lifecycle</vt:lpstr>
      <vt:lpstr>Iterative</vt:lpstr>
      <vt:lpstr>PowerPoint Presentation</vt:lpstr>
      <vt:lpstr>How to distill requirements down to needs then goals</vt:lpstr>
      <vt:lpstr>validation</vt:lpstr>
      <vt:lpstr>Point of Success</vt:lpstr>
      <vt:lpstr>Different kinds of requirements</vt:lpstr>
      <vt:lpstr>Vision</vt:lpstr>
      <vt:lpstr>Vision - nitpicky</vt:lpstr>
      <vt:lpstr>Theme</vt:lpstr>
      <vt:lpstr>Product</vt:lpstr>
      <vt:lpstr>Roadmap</vt:lpstr>
      <vt:lpstr>Solution</vt:lpstr>
      <vt:lpstr>Hypothesis</vt:lpstr>
      <vt:lpstr>Hypothesis - nitpicky</vt:lpstr>
      <vt:lpstr>Capability</vt:lpstr>
      <vt:lpstr>Capability - NitpickY</vt:lpstr>
      <vt:lpstr>Feature</vt:lpstr>
      <vt:lpstr>Feature - nitpicky</vt:lpstr>
      <vt:lpstr>User story</vt:lpstr>
      <vt:lpstr>User story - nitpicky</vt:lpstr>
      <vt:lpstr>Point of success</vt:lpstr>
      <vt:lpstr>Narrowing scope</vt:lpstr>
      <vt:lpstr>PowerPoint Presentation</vt:lpstr>
      <vt:lpstr>Point of success</vt:lpstr>
      <vt:lpstr>Implementing something no one needs</vt:lpstr>
      <vt:lpstr>PowerPoint Presentation</vt:lpstr>
      <vt:lpstr>Tracing (validation)</vt:lpstr>
      <vt:lpstr>Other techniques</vt:lpstr>
      <vt:lpstr>Fantastic requirements</vt:lpstr>
      <vt:lpstr>Focused</vt:lpstr>
      <vt:lpstr>abstract</vt:lpstr>
      <vt:lpstr>Necessary</vt:lpstr>
      <vt:lpstr>Truthful</vt:lpstr>
      <vt:lpstr>Attainable</vt:lpstr>
      <vt:lpstr>Straightforward</vt:lpstr>
      <vt:lpstr>Testable</vt:lpstr>
      <vt:lpstr>Independent</vt:lpstr>
      <vt:lpstr>Correct</vt:lpstr>
      <vt:lpstr>How to distill requirements down to needs then goals</vt:lpstr>
      <vt:lpstr>Adding value</vt:lpstr>
      <vt:lpstr>What does success mean?</vt:lpstr>
      <vt:lpstr>Leading indicators</vt:lpstr>
      <vt:lpstr>Point of success</vt:lpstr>
      <vt:lpstr>Review</vt:lpstr>
      <vt:lpstr>Review</vt:lpstr>
      <vt:lpstr>PowerPoint Presentation</vt:lpstr>
      <vt:lpstr>Questions, answers, comments, feedback</vt:lpstr>
      <vt:lpstr>More information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is implementing requirements so hard?</dc:title>
  <dc:creator>Ritchie, Peter</dc:creator>
  <cp:lastModifiedBy>Peter Ritchie</cp:lastModifiedBy>
  <cp:revision>4</cp:revision>
  <dcterms:created xsi:type="dcterms:W3CDTF">2019-09-29T23:44:04Z</dcterms:created>
  <dcterms:modified xsi:type="dcterms:W3CDTF">2019-10-12T17:58:51Z</dcterms:modified>
</cp:coreProperties>
</file>